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78" r:id="rId2"/>
    <p:sldId id="272" r:id="rId3"/>
    <p:sldId id="279" r:id="rId4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71" d="100"/>
          <a:sy n="71" d="100"/>
        </p:scale>
        <p:origin x="4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2905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25124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41299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33343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2360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093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430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3825335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957758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2716328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5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64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188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0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5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Den Aufbau eines Produktes erklären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301130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9647469" y="6488288"/>
            <a:ext cx="2354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noProof="1">
                <a:solidFill>
                  <a:schemeClr val="bg2"/>
                </a:solidFill>
              </a:rPr>
              <a:t>Foto: © Wolfgang Scheide</a:t>
            </a:r>
          </a:p>
        </p:txBody>
      </p:sp>
      <p:pic>
        <p:nvPicPr>
          <p:cNvPr id="13" name="Bodenplat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02" y="692696"/>
            <a:ext cx="3839689" cy="5661248"/>
          </a:xfrm>
          <a:prstGeom prst="rect">
            <a:avLst/>
          </a:prstGeom>
        </p:spPr>
      </p:pic>
      <p:pic>
        <p:nvPicPr>
          <p:cNvPr id="12" name="Las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r="55346"/>
          <a:stretch/>
        </p:blipFill>
        <p:spPr>
          <a:xfrm rot="21408369">
            <a:off x="5897171" y="2988627"/>
            <a:ext cx="1150347" cy="2038559"/>
          </a:xfrm>
          <a:prstGeom prst="rect">
            <a:avLst/>
          </a:prstGeom>
        </p:spPr>
      </p:pic>
      <p:pic>
        <p:nvPicPr>
          <p:cNvPr id="7" name="Platin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55" y="1315514"/>
            <a:ext cx="2987977" cy="3960907"/>
          </a:xfrm>
          <a:prstGeom prst="rect">
            <a:avLst/>
          </a:prstGeom>
        </p:spPr>
      </p:pic>
      <p:pic>
        <p:nvPicPr>
          <p:cNvPr id="6" name="Schraub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26" y="2150657"/>
            <a:ext cx="1045239" cy="1243284"/>
          </a:xfrm>
          <a:prstGeom prst="rect">
            <a:avLst/>
          </a:prstGeom>
        </p:spPr>
      </p:pic>
      <p:pic>
        <p:nvPicPr>
          <p:cNvPr id="8" name="USB-Kabel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5908">
            <a:off x="1988160" y="-51104"/>
            <a:ext cx="5809331" cy="3425944"/>
          </a:xfrm>
          <a:prstGeom prst="rect">
            <a:avLst/>
          </a:prstGeom>
        </p:spPr>
      </p:pic>
      <p:pic>
        <p:nvPicPr>
          <p:cNvPr id="9" name="Mausra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2"/>
          <a:stretch/>
        </p:blipFill>
        <p:spPr>
          <a:xfrm rot="-60000">
            <a:off x="5735671" y="883595"/>
            <a:ext cx="1447219" cy="1942377"/>
          </a:xfrm>
          <a:prstGeom prst="rect">
            <a:avLst/>
          </a:prstGeom>
        </p:spPr>
      </p:pic>
      <p:pic>
        <p:nvPicPr>
          <p:cNvPr id="10" name="Abdecku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692696"/>
            <a:ext cx="4140567" cy="58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9647469" y="6488288"/>
            <a:ext cx="2354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noProof="1">
                <a:solidFill>
                  <a:schemeClr val="bg2"/>
                </a:solidFill>
              </a:rPr>
              <a:t>Foto: © Wolfgang Scheide</a:t>
            </a:r>
          </a:p>
        </p:txBody>
      </p:sp>
      <p:pic>
        <p:nvPicPr>
          <p:cNvPr id="13" name="Bodenplat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02" y="692696"/>
            <a:ext cx="3839689" cy="5661248"/>
          </a:xfrm>
          <a:prstGeom prst="rect">
            <a:avLst/>
          </a:prstGeom>
        </p:spPr>
      </p:pic>
      <p:pic>
        <p:nvPicPr>
          <p:cNvPr id="12" name="Las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r="55346"/>
          <a:stretch/>
        </p:blipFill>
        <p:spPr>
          <a:xfrm rot="21408369">
            <a:off x="3169365" y="3914916"/>
            <a:ext cx="1150347" cy="2038559"/>
          </a:xfrm>
          <a:prstGeom prst="rect">
            <a:avLst/>
          </a:prstGeom>
        </p:spPr>
      </p:pic>
      <p:pic>
        <p:nvPicPr>
          <p:cNvPr id="7" name="Platin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4" y="2510903"/>
            <a:ext cx="2987977" cy="3960907"/>
          </a:xfrm>
          <a:prstGeom prst="rect">
            <a:avLst/>
          </a:prstGeom>
        </p:spPr>
      </p:pic>
      <p:pic>
        <p:nvPicPr>
          <p:cNvPr id="6" name="Schraub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772816"/>
            <a:ext cx="1045239" cy="1243284"/>
          </a:xfrm>
          <a:prstGeom prst="rect">
            <a:avLst/>
          </a:prstGeom>
        </p:spPr>
      </p:pic>
      <p:pic>
        <p:nvPicPr>
          <p:cNvPr id="8" name="USB-Kabel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0253">
            <a:off x="-323577" y="-178087"/>
            <a:ext cx="5809331" cy="3425944"/>
          </a:xfrm>
          <a:prstGeom prst="rect">
            <a:avLst/>
          </a:prstGeom>
        </p:spPr>
      </p:pic>
      <p:pic>
        <p:nvPicPr>
          <p:cNvPr id="9" name="Mausra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2"/>
          <a:stretch/>
        </p:blipFill>
        <p:spPr>
          <a:xfrm rot="-60000">
            <a:off x="3469794" y="1754245"/>
            <a:ext cx="1447219" cy="1942377"/>
          </a:xfrm>
          <a:prstGeom prst="rect">
            <a:avLst/>
          </a:prstGeom>
        </p:spPr>
      </p:pic>
      <p:pic>
        <p:nvPicPr>
          <p:cNvPr id="10" name="Abdecku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32" y="669537"/>
            <a:ext cx="4140567" cy="58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17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Wingdings</vt:lpstr>
      <vt:lpstr>Trainings-Vorlage_us</vt:lpstr>
      <vt:lpstr>Den Aufbau eines Produktes erklären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Aufbau eines Produktes erklären</dc:title>
  <dc:creator>Trainer Trainer</dc:creator>
  <dc:description>www.office2013-blog.de_x000d_
www.anwendertage.de</dc:description>
  <cp:lastModifiedBy>Ute Simon</cp:lastModifiedBy>
  <cp:revision>6</cp:revision>
  <dcterms:created xsi:type="dcterms:W3CDTF">2016-08-01T13:29:19Z</dcterms:created>
  <dcterms:modified xsi:type="dcterms:W3CDTF">2019-07-03T17:33:46Z</dcterms:modified>
</cp:coreProperties>
</file>