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0AD"/>
    <a:srgbClr val="9BE4F5"/>
    <a:srgbClr val="98E2F2"/>
    <a:srgbClr val="C32429"/>
    <a:srgbClr val="F8F8F8"/>
    <a:srgbClr val="B7EBFD"/>
    <a:srgbClr val="A1E6FA"/>
    <a:srgbClr val="7CC546"/>
    <a:srgbClr val="2796D2"/>
    <a:srgbClr val="27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6" autoAdjust="0"/>
    <p:restoredTop sz="86441" autoAdjust="0"/>
  </p:normalViewPr>
  <p:slideViewPr>
    <p:cSldViewPr>
      <p:cViewPr varScale="1">
        <p:scale>
          <a:sx n="71" d="100"/>
          <a:sy n="71" d="100"/>
        </p:scale>
        <p:origin x="52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70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3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32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28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75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28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48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76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57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42024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349306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427935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80434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84072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4797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77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350803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944159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895832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10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77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9997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76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userDrawn="1">
          <p15:clr>
            <a:srgbClr val="F26B43"/>
          </p15:clr>
        </p15:guide>
        <p15:guide id="5" orient="horz" userDrawn="1">
          <p15:clr>
            <a:srgbClr val="F26B43"/>
          </p15:clr>
        </p15:guide>
        <p15:guide id="7" pos="7650" userDrawn="1">
          <p15:clr>
            <a:srgbClr val="F26B43"/>
          </p15:clr>
        </p15:guide>
        <p15:guide id="8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Eine Reiseroute mit Morphen im Detail zeigen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4194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7" name="Träne 16"/>
          <p:cNvSpPr/>
          <p:nvPr/>
        </p:nvSpPr>
        <p:spPr>
          <a:xfrm rot="8107497">
            <a:off x="663930" y="4922789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4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-1" y="-9937485"/>
            <a:ext cx="29858641" cy="1679548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7" name="Träne 16"/>
          <p:cNvSpPr/>
          <p:nvPr/>
        </p:nvSpPr>
        <p:spPr>
          <a:xfrm rot="8107497">
            <a:off x="1847873" y="3007298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218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-3337048" y="-9172400"/>
            <a:ext cx="32003557" cy="18002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7" name="Träne 16"/>
          <p:cNvSpPr/>
          <p:nvPr/>
        </p:nvSpPr>
        <p:spPr>
          <a:xfrm rot="8107497">
            <a:off x="4152127" y="3645368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5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-3553072" y="-5945852"/>
            <a:ext cx="29858641" cy="1679548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7" name="Träne 16"/>
          <p:cNvSpPr/>
          <p:nvPr/>
        </p:nvSpPr>
        <p:spPr>
          <a:xfrm rot="8107497">
            <a:off x="4656184" y="2524242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-8881664" y="-5211960"/>
            <a:ext cx="32522937" cy="1829415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7" name="Träne 16"/>
          <p:cNvSpPr/>
          <p:nvPr/>
        </p:nvSpPr>
        <p:spPr>
          <a:xfrm rot="8107497">
            <a:off x="4800200" y="1989184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00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-8809656" y="-1467544"/>
            <a:ext cx="28013767" cy="1575774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7" name="Träne 16"/>
          <p:cNvSpPr/>
          <p:nvPr/>
        </p:nvSpPr>
        <p:spPr>
          <a:xfrm rot="8107497">
            <a:off x="6816424" y="3372271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83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t="1661" r="514" b="7724"/>
          <a:stretch/>
        </p:blipFill>
        <p:spPr>
          <a:xfrm>
            <a:off x="-9097688" y="-675456"/>
            <a:ext cx="28013767" cy="1964617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7" name="Träne 16"/>
          <p:cNvSpPr/>
          <p:nvPr/>
        </p:nvSpPr>
        <p:spPr>
          <a:xfrm rot="8107497">
            <a:off x="6048037" y="5373923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2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5598F14-6819-4137-B7B6-CEAFB63B92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0" b="6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7" name="Träne 16"/>
          <p:cNvSpPr/>
          <p:nvPr/>
        </p:nvSpPr>
        <p:spPr>
          <a:xfrm rot="8107497">
            <a:off x="6445263" y="480659"/>
            <a:ext cx="349350" cy="349350"/>
          </a:xfrm>
          <a:prstGeom prst="teardrop">
            <a:avLst>
              <a:gd name="adj" fmla="val 152121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1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26</Words>
  <Application>Microsoft Office PowerPoint</Application>
  <PresentationFormat>Breitbild</PresentationFormat>
  <Paragraphs>19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Trainings-Vorlage_us</vt:lpstr>
      <vt:lpstr>Eine Reiseroute mit Morphen im Detail zeigen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Trigger-Animationen zum Ausblenden</dc:title>
  <dc:creator>Trainer Trainer</dc:creator>
  <dc:description>www.office2013-blog.de_x000d_
www.anwendertage.de</dc:description>
  <cp:lastModifiedBy>Ute Simon</cp:lastModifiedBy>
  <cp:revision>9</cp:revision>
  <dcterms:created xsi:type="dcterms:W3CDTF">2016-07-30T09:19:41Z</dcterms:created>
  <dcterms:modified xsi:type="dcterms:W3CDTF">2019-07-03T17:48:44Z</dcterms:modified>
</cp:coreProperties>
</file>