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72" r:id="rId2"/>
    <p:sldId id="283" r:id="rId3"/>
    <p:sldId id="284" r:id="rId4"/>
    <p:sldId id="285" r:id="rId5"/>
    <p:sldId id="286" r:id="rId6"/>
    <p:sldId id="276" r:id="rId7"/>
    <p:sldId id="277" r:id="rId8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41" autoAdjust="0"/>
  </p:normalViewPr>
  <p:slideViewPr>
    <p:cSldViewPr>
      <p:cViewPr varScale="1">
        <p:scale>
          <a:sx n="64" d="100"/>
          <a:sy n="64" d="100"/>
        </p:scale>
        <p:origin x="90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9917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24023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678832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52260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214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6003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709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7993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8627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5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06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74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930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03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4"/>
            <a:ext cx="122064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6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Eindeutige Namen ermöglichen das Morphen</a:t>
            </a:r>
            <a:br>
              <a:rPr lang="de-DE" dirty="0"/>
            </a:br>
            <a:r>
              <a:rPr lang="de-DE" dirty="0"/>
              <a:t>auch bei unterschiedlichen Formen 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61687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Form">
            <a:extLst>
              <a:ext uri="{FF2B5EF4-FFF2-40B4-BE49-F238E27FC236}">
                <a16:creationId xmlns:a16="http://schemas.microsoft.com/office/drawing/2014/main" id="{0C532F03-B57D-4CA9-A2E7-149C22A7E419}"/>
              </a:ext>
            </a:extLst>
          </p:cNvPr>
          <p:cNvSpPr/>
          <p:nvPr/>
        </p:nvSpPr>
        <p:spPr>
          <a:xfrm>
            <a:off x="4331804" y="1664804"/>
            <a:ext cx="3528392" cy="3528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Form">
            <a:extLst>
              <a:ext uri="{FF2B5EF4-FFF2-40B4-BE49-F238E27FC236}">
                <a16:creationId xmlns:a16="http://schemas.microsoft.com/office/drawing/2014/main" id="{A5E3411F-FF21-4D93-ACE6-A13077D472E3}"/>
              </a:ext>
            </a:extLst>
          </p:cNvPr>
          <p:cNvSpPr/>
          <p:nvPr/>
        </p:nvSpPr>
        <p:spPr>
          <a:xfrm>
            <a:off x="4547828" y="1880828"/>
            <a:ext cx="3096344" cy="3096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300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RechteckGross">
            <a:extLst>
              <a:ext uri="{FF2B5EF4-FFF2-40B4-BE49-F238E27FC236}">
                <a16:creationId xmlns:a16="http://schemas.microsoft.com/office/drawing/2014/main" id="{BE9C290B-42B9-4982-8385-BD8FB0EDCB09}"/>
              </a:ext>
            </a:extLst>
          </p:cNvPr>
          <p:cNvSpPr/>
          <p:nvPr/>
        </p:nvSpPr>
        <p:spPr>
          <a:xfrm>
            <a:off x="9336360" y="764704"/>
            <a:ext cx="2160000" cy="14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" name="!!RechteckKlein">
            <a:extLst>
              <a:ext uri="{FF2B5EF4-FFF2-40B4-BE49-F238E27FC236}">
                <a16:creationId xmlns:a16="http://schemas.microsoft.com/office/drawing/2014/main" id="{986C58D3-D2ED-43FB-8702-433CDA3B24E3}"/>
              </a:ext>
            </a:extLst>
          </p:cNvPr>
          <p:cNvSpPr/>
          <p:nvPr/>
        </p:nvSpPr>
        <p:spPr>
          <a:xfrm>
            <a:off x="911424" y="764704"/>
            <a:ext cx="1330574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C73EB66-4CC0-4ED4-82C0-F386EA47BC6B}"/>
              </a:ext>
            </a:extLst>
          </p:cNvPr>
          <p:cNvCxnSpPr>
            <a:cxnSpLocks/>
          </p:cNvCxnSpPr>
          <p:nvPr/>
        </p:nvCxnSpPr>
        <p:spPr>
          <a:xfrm>
            <a:off x="6528048" y="0"/>
            <a:ext cx="0" cy="652534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Kreis1">
            <a:extLst>
              <a:ext uri="{FF2B5EF4-FFF2-40B4-BE49-F238E27FC236}">
                <a16:creationId xmlns:a16="http://schemas.microsoft.com/office/drawing/2014/main" id="{987249D9-4060-43D7-9ACE-C5D584DF158C}"/>
              </a:ext>
            </a:extLst>
          </p:cNvPr>
          <p:cNvSpPr/>
          <p:nvPr/>
        </p:nvSpPr>
        <p:spPr>
          <a:xfrm>
            <a:off x="4511824" y="843631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hteckGross">
            <a:extLst>
              <a:ext uri="{FF2B5EF4-FFF2-40B4-BE49-F238E27FC236}">
                <a16:creationId xmlns:a16="http://schemas.microsoft.com/office/drawing/2014/main" id="{1C3DADF0-67E4-447D-A7A3-E390C899EBCB}"/>
              </a:ext>
            </a:extLst>
          </p:cNvPr>
          <p:cNvSpPr/>
          <p:nvPr/>
        </p:nvSpPr>
        <p:spPr>
          <a:xfrm>
            <a:off x="551384" y="4365104"/>
            <a:ext cx="2410694" cy="16068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6" name="!!RechteckKlein">
            <a:extLst>
              <a:ext uri="{FF2B5EF4-FFF2-40B4-BE49-F238E27FC236}">
                <a16:creationId xmlns:a16="http://schemas.microsoft.com/office/drawing/2014/main" id="{4C29EB6C-6E92-4A41-B6AF-F0D333511FBA}"/>
              </a:ext>
            </a:extLst>
          </p:cNvPr>
          <p:cNvSpPr/>
          <p:nvPr/>
        </p:nvSpPr>
        <p:spPr>
          <a:xfrm>
            <a:off x="9696400" y="4617132"/>
            <a:ext cx="1604318" cy="11027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59F101-A1E8-48C7-9375-FBE610A93583}"/>
              </a:ext>
            </a:extLst>
          </p:cNvPr>
          <p:cNvCxnSpPr>
            <a:cxnSpLocks/>
          </p:cNvCxnSpPr>
          <p:nvPr/>
        </p:nvCxnSpPr>
        <p:spPr>
          <a:xfrm>
            <a:off x="6528048" y="0"/>
            <a:ext cx="0" cy="652534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!!Kreis2">
            <a:extLst>
              <a:ext uri="{FF2B5EF4-FFF2-40B4-BE49-F238E27FC236}">
                <a16:creationId xmlns:a16="http://schemas.microsoft.com/office/drawing/2014/main" id="{77E268D5-124A-4998-92CF-82323D461924}"/>
              </a:ext>
            </a:extLst>
          </p:cNvPr>
          <p:cNvSpPr/>
          <p:nvPr/>
        </p:nvSpPr>
        <p:spPr>
          <a:xfrm>
            <a:off x="7104112" y="460584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5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Foto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1C8D4A7E-5D99-4A5C-B784-C73C01CF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7" r="21044"/>
          <a:stretch/>
        </p:blipFill>
        <p:spPr>
          <a:xfrm>
            <a:off x="610546" y="0"/>
            <a:ext cx="4703564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8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Foto" descr="Ein Bild, das draußen, Gebäude, Himmel, Boden enthält.&#10;&#10;Automatisch generierte Beschreibung">
            <a:extLst>
              <a:ext uri="{FF2B5EF4-FFF2-40B4-BE49-F238E27FC236}">
                <a16:creationId xmlns:a16="http://schemas.microsoft.com/office/drawing/2014/main" id="{2DDA6422-0075-4C37-8DD6-3D3DD29CB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3" b="7037"/>
          <a:stretch/>
        </p:blipFill>
        <p:spPr>
          <a:xfrm>
            <a:off x="4735547" y="980728"/>
            <a:ext cx="6885011" cy="45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8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7</Words>
  <Application>Microsoft Office PowerPoint</Application>
  <PresentationFormat>Breitbild</PresentationFormat>
  <Paragraphs>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Trainings-Vorlage_us</vt:lpstr>
      <vt:lpstr>Eindeutige Namen ermöglichen das Morphen auch bei unterschiedlichen Formen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Besonderheiten des Morphen-Effektes  bei Formen und Freihandformen</dc:title>
  <dc:creator>Trainer Trainer</dc:creator>
  <dc:description>www.office2013-blog.de_x000d_
www.anwendertage.de</dc:description>
  <cp:lastModifiedBy>Ute Simon</cp:lastModifiedBy>
  <cp:revision>12</cp:revision>
  <dcterms:created xsi:type="dcterms:W3CDTF">2016-08-01T13:56:00Z</dcterms:created>
  <dcterms:modified xsi:type="dcterms:W3CDTF">2019-07-04T08:03:13Z</dcterms:modified>
</cp:coreProperties>
</file>