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3"/>
  </p:notesMasterIdLst>
  <p:sldIdLst>
    <p:sldId id="272" r:id="rId2"/>
    <p:sldId id="283" r:id="rId3"/>
    <p:sldId id="256" r:id="rId4"/>
    <p:sldId id="257" r:id="rId5"/>
    <p:sldId id="284" r:id="rId6"/>
    <p:sldId id="282" r:id="rId7"/>
    <p:sldId id="277" r:id="rId8"/>
    <p:sldId id="279" r:id="rId9"/>
    <p:sldId id="280" r:id="rId10"/>
    <p:sldId id="281" r:id="rId11"/>
    <p:sldId id="278" r:id="rId12"/>
  </p:sldIdLst>
  <p:sldSz cx="12192000" cy="6858000"/>
  <p:notesSz cx="6858000" cy="9144000"/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B7EBFD"/>
    <a:srgbClr val="A1E6FA"/>
    <a:srgbClr val="7CC546"/>
    <a:srgbClr val="2796D2"/>
    <a:srgbClr val="27FAD2"/>
    <a:srgbClr val="39B5E6"/>
    <a:srgbClr val="3AB0E1"/>
    <a:srgbClr val="FF6421"/>
    <a:srgbClr val="FFDD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86441" autoAdjust="0"/>
  </p:normalViewPr>
  <p:slideViewPr>
    <p:cSldViewPr>
      <p:cViewPr varScale="1">
        <p:scale>
          <a:sx n="71" d="100"/>
          <a:sy n="71" d="100"/>
        </p:scale>
        <p:origin x="480" y="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945F4-1E47-419E-83BD-338D7A7A72F9}" type="datetimeFigureOut">
              <a:rPr lang="de-DE" smtClean="0"/>
              <a:t>04.07.2019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38397-AC64-4711-95C6-41D8CDBA1F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08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896000" y="4364265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6" name="Rectangle 15"/>
          <p:cNvSpPr/>
          <p:nvPr/>
        </p:nvSpPr>
        <p:spPr>
          <a:xfrm>
            <a:off x="1896000" y="165099"/>
            <a:ext cx="10296000" cy="410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4113" y="1628800"/>
            <a:ext cx="9504000" cy="2520000"/>
          </a:xfrm>
          <a:ln>
            <a:noFill/>
          </a:ln>
        </p:spPr>
        <p:txBody>
          <a:bodyPr lIns="72000" tIns="36000" rIns="72000" bIns="36000"/>
          <a:lstStyle>
            <a:lvl1pPr>
              <a:defRPr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4113" y="4508265"/>
            <a:ext cx="9504000" cy="1512000"/>
          </a:xfrm>
          <a:prstGeom prst="rect">
            <a:avLst/>
          </a:prstGeom>
          <a:ln>
            <a:noFill/>
          </a:ln>
        </p:spPr>
        <p:txBody>
          <a:bodyPr lIns="72000" tIns="36000" rIns="72000" bIns="36000" anchor="t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12000" y="4364265"/>
            <a:ext cx="180000" cy="1800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9" name="Rectangle 8"/>
          <p:cNvSpPr/>
          <p:nvPr/>
        </p:nvSpPr>
        <p:spPr>
          <a:xfrm>
            <a:off x="12012000" y="165099"/>
            <a:ext cx="180000" cy="4104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22F5A9E8-1F6C-46EE-AEA9-B123BDF18353}"/>
              </a:ext>
            </a:extLst>
          </p:cNvPr>
          <p:cNvGrpSpPr/>
          <p:nvPr/>
        </p:nvGrpSpPr>
        <p:grpSpPr>
          <a:xfrm>
            <a:off x="228773" y="0"/>
            <a:ext cx="546567" cy="6858001"/>
            <a:chOff x="228773" y="0"/>
            <a:chExt cx="546567" cy="6858001"/>
          </a:xfrm>
        </p:grpSpPr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FDDFD272-0ABD-43E7-BBF9-0FDFE18B96F8}"/>
                </a:ext>
              </a:extLst>
            </p:cNvPr>
            <p:cNvSpPr/>
            <p:nvPr/>
          </p:nvSpPr>
          <p:spPr>
            <a:xfrm>
              <a:off x="244227" y="1"/>
              <a:ext cx="107383" cy="3331573"/>
            </a:xfrm>
            <a:custGeom>
              <a:avLst/>
              <a:gdLst>
                <a:gd name="connsiteX0" fmla="*/ 18329 w 107383"/>
                <a:gd name="connsiteY0" fmla="*/ 0 h 3331573"/>
                <a:gd name="connsiteX1" fmla="*/ 100556 w 107383"/>
                <a:gd name="connsiteY1" fmla="*/ 0 h 3331573"/>
                <a:gd name="connsiteX2" fmla="*/ 101851 w 107383"/>
                <a:gd name="connsiteY2" fmla="*/ 75787 h 3331573"/>
                <a:gd name="connsiteX3" fmla="*/ 107383 w 107383"/>
                <a:gd name="connsiteY3" fmla="*/ 848236 h 3331573"/>
                <a:gd name="connsiteX4" fmla="*/ 44111 w 107383"/>
                <a:gd name="connsiteY4" fmla="*/ 3266810 h 3331573"/>
                <a:gd name="connsiteX5" fmla="*/ 39154 w 107383"/>
                <a:gd name="connsiteY5" fmla="*/ 3331573 h 3331573"/>
                <a:gd name="connsiteX6" fmla="*/ 36894 w 107383"/>
                <a:gd name="connsiteY6" fmla="*/ 3288200 h 3331573"/>
                <a:gd name="connsiteX7" fmla="*/ 0 w 107383"/>
                <a:gd name="connsiteY7" fmla="*/ 1375833 h 3331573"/>
                <a:gd name="connsiteX8" fmla="*/ 16976 w 107383"/>
                <a:gd name="connsiteY8" fmla="*/ 44467 h 3331573"/>
                <a:gd name="connsiteX9" fmla="*/ 18329 w 107383"/>
                <a:gd name="connsiteY9" fmla="*/ 0 h 333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331573">
                  <a:moveTo>
                    <a:pt x="18329" y="0"/>
                  </a:moveTo>
                  <a:lnTo>
                    <a:pt x="100556" y="0"/>
                  </a:lnTo>
                  <a:lnTo>
                    <a:pt x="101851" y="75787"/>
                  </a:lnTo>
                  <a:cubicBezTo>
                    <a:pt x="105470" y="324021"/>
                    <a:pt x="107383" y="582592"/>
                    <a:pt x="107383" y="848236"/>
                  </a:cubicBezTo>
                  <a:cubicBezTo>
                    <a:pt x="107383" y="1792748"/>
                    <a:pt x="83204" y="2647843"/>
                    <a:pt x="44111" y="3266810"/>
                  </a:cubicBezTo>
                  <a:lnTo>
                    <a:pt x="39154" y="3331573"/>
                  </a:lnTo>
                  <a:lnTo>
                    <a:pt x="36894" y="3288200"/>
                  </a:lnTo>
                  <a:cubicBezTo>
                    <a:pt x="13601" y="2742304"/>
                    <a:pt x="0" y="2084217"/>
                    <a:pt x="0" y="1375833"/>
                  </a:cubicBezTo>
                  <a:cubicBezTo>
                    <a:pt x="0" y="903577"/>
                    <a:pt x="6045" y="453675"/>
                    <a:pt x="16976" y="44467"/>
                  </a:cubicBezTo>
                  <a:lnTo>
                    <a:pt x="183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CE04C011-D112-47FE-8640-B91202D1AA4B}"/>
                </a:ext>
              </a:extLst>
            </p:cNvPr>
            <p:cNvSpPr/>
            <p:nvPr/>
          </p:nvSpPr>
          <p:spPr>
            <a:xfrm>
              <a:off x="419518" y="1"/>
              <a:ext cx="63250" cy="746661"/>
            </a:xfrm>
            <a:custGeom>
              <a:avLst/>
              <a:gdLst>
                <a:gd name="connsiteX0" fmla="*/ 0 w 63250"/>
                <a:gd name="connsiteY0" fmla="*/ 0 h 746661"/>
                <a:gd name="connsiteX1" fmla="*/ 63250 w 63250"/>
                <a:gd name="connsiteY1" fmla="*/ 0 h 746661"/>
                <a:gd name="connsiteX2" fmla="*/ 56509 w 63250"/>
                <a:gd name="connsiteY2" fmla="*/ 175691 h 746661"/>
                <a:gd name="connsiteX3" fmla="*/ 30130 w 63250"/>
                <a:gd name="connsiteY3" fmla="*/ 681898 h 746661"/>
                <a:gd name="connsiteX4" fmla="*/ 25173 w 63250"/>
                <a:gd name="connsiteY4" fmla="*/ 746661 h 746661"/>
                <a:gd name="connsiteX5" fmla="*/ 22913 w 63250"/>
                <a:gd name="connsiteY5" fmla="*/ 703288 h 746661"/>
                <a:gd name="connsiteX6" fmla="*/ 1003 w 63250"/>
                <a:gd name="connsiteY6" fmla="*/ 45088 h 746661"/>
                <a:gd name="connsiteX7" fmla="*/ 0 w 63250"/>
                <a:gd name="connsiteY7" fmla="*/ 0 h 74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250" h="746661">
                  <a:moveTo>
                    <a:pt x="0" y="0"/>
                  </a:moveTo>
                  <a:lnTo>
                    <a:pt x="63250" y="0"/>
                  </a:lnTo>
                  <a:lnTo>
                    <a:pt x="56509" y="175691"/>
                  </a:lnTo>
                  <a:cubicBezTo>
                    <a:pt x="48744" y="357656"/>
                    <a:pt x="39903" y="527156"/>
                    <a:pt x="30130" y="681898"/>
                  </a:cubicBezTo>
                  <a:lnTo>
                    <a:pt x="25173" y="746661"/>
                  </a:lnTo>
                  <a:lnTo>
                    <a:pt x="22913" y="703288"/>
                  </a:lnTo>
                  <a:cubicBezTo>
                    <a:pt x="14178" y="498577"/>
                    <a:pt x="6806" y="278089"/>
                    <a:pt x="1003" y="450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FA9956BD-9B2C-47C1-9E66-CF5A588A85DF}"/>
                </a:ext>
              </a:extLst>
            </p:cNvPr>
            <p:cNvSpPr/>
            <p:nvPr/>
          </p:nvSpPr>
          <p:spPr>
            <a:xfrm>
              <a:off x="545085" y="0"/>
              <a:ext cx="103760" cy="1900698"/>
            </a:xfrm>
            <a:custGeom>
              <a:avLst/>
              <a:gdLst>
                <a:gd name="connsiteX0" fmla="*/ 0 w 103760"/>
                <a:gd name="connsiteY0" fmla="*/ 0 h 1900698"/>
                <a:gd name="connsiteX1" fmla="*/ 103760 w 103760"/>
                <a:gd name="connsiteY1" fmla="*/ 0 h 1900698"/>
                <a:gd name="connsiteX2" fmla="*/ 102731 w 103760"/>
                <a:gd name="connsiteY2" fmla="*/ 106687 h 1900698"/>
                <a:gd name="connsiteX3" fmla="*/ 43848 w 103760"/>
                <a:gd name="connsiteY3" fmla="*/ 1835935 h 1900698"/>
                <a:gd name="connsiteX4" fmla="*/ 38891 w 103760"/>
                <a:gd name="connsiteY4" fmla="*/ 1900698 h 1900698"/>
                <a:gd name="connsiteX5" fmla="*/ 36631 w 103760"/>
                <a:gd name="connsiteY5" fmla="*/ 1857325 h 1900698"/>
                <a:gd name="connsiteX6" fmla="*/ 2226 w 103760"/>
                <a:gd name="connsiteY6" fmla="*/ 465848 h 1900698"/>
                <a:gd name="connsiteX7" fmla="*/ 0 w 103760"/>
                <a:gd name="connsiteY7" fmla="*/ 0 h 1900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760" h="1900698">
                  <a:moveTo>
                    <a:pt x="0" y="0"/>
                  </a:moveTo>
                  <a:lnTo>
                    <a:pt x="103760" y="0"/>
                  </a:lnTo>
                  <a:lnTo>
                    <a:pt x="102731" y="106687"/>
                  </a:lnTo>
                  <a:cubicBezTo>
                    <a:pt x="94098" y="774662"/>
                    <a:pt x="73168" y="1371710"/>
                    <a:pt x="43848" y="1835935"/>
                  </a:cubicBezTo>
                  <a:lnTo>
                    <a:pt x="38891" y="1900698"/>
                  </a:lnTo>
                  <a:lnTo>
                    <a:pt x="36631" y="1857325"/>
                  </a:lnTo>
                  <a:cubicBezTo>
                    <a:pt x="19161" y="1447903"/>
                    <a:pt x="7143" y="975374"/>
                    <a:pt x="2226" y="465848"/>
                  </a:cubicBez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774834A4-5118-452E-A673-F973124F9FBE}"/>
                </a:ext>
              </a:extLst>
            </p:cNvPr>
            <p:cNvSpPr/>
            <p:nvPr/>
          </p:nvSpPr>
          <p:spPr>
            <a:xfrm>
              <a:off x="667957" y="0"/>
              <a:ext cx="107383" cy="3848338"/>
            </a:xfrm>
            <a:custGeom>
              <a:avLst/>
              <a:gdLst>
                <a:gd name="connsiteX0" fmla="*/ 36135 w 107383"/>
                <a:gd name="connsiteY0" fmla="*/ 0 h 3848338"/>
                <a:gd name="connsiteX1" fmla="*/ 89337 w 107383"/>
                <a:gd name="connsiteY1" fmla="*/ 0 h 3848338"/>
                <a:gd name="connsiteX2" fmla="*/ 92399 w 107383"/>
                <a:gd name="connsiteY2" fmla="*/ 110834 h 3848338"/>
                <a:gd name="connsiteX3" fmla="*/ 107383 w 107383"/>
                <a:gd name="connsiteY3" fmla="*/ 1365001 h 3848338"/>
                <a:gd name="connsiteX4" fmla="*/ 44111 w 107383"/>
                <a:gd name="connsiteY4" fmla="*/ 3783575 h 3848338"/>
                <a:gd name="connsiteX5" fmla="*/ 39154 w 107383"/>
                <a:gd name="connsiteY5" fmla="*/ 3848338 h 3848338"/>
                <a:gd name="connsiteX6" fmla="*/ 36894 w 107383"/>
                <a:gd name="connsiteY6" fmla="*/ 3804965 h 3848338"/>
                <a:gd name="connsiteX7" fmla="*/ 0 w 107383"/>
                <a:gd name="connsiteY7" fmla="*/ 1892598 h 3848338"/>
                <a:gd name="connsiteX8" fmla="*/ 26073 w 107383"/>
                <a:gd name="connsiteY8" fmla="*/ 262242 h 3848338"/>
                <a:gd name="connsiteX9" fmla="*/ 36135 w 107383"/>
                <a:gd name="connsiteY9" fmla="*/ 0 h 3848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848338">
                  <a:moveTo>
                    <a:pt x="36135" y="0"/>
                  </a:moveTo>
                  <a:lnTo>
                    <a:pt x="89337" y="0"/>
                  </a:lnTo>
                  <a:lnTo>
                    <a:pt x="92399" y="110834"/>
                  </a:lnTo>
                  <a:cubicBezTo>
                    <a:pt x="102070" y="499168"/>
                    <a:pt x="107383" y="922261"/>
                    <a:pt x="107383" y="1365001"/>
                  </a:cubicBezTo>
                  <a:cubicBezTo>
                    <a:pt x="107383" y="2309513"/>
                    <a:pt x="83204" y="3164608"/>
                    <a:pt x="44111" y="3783575"/>
                  </a:cubicBezTo>
                  <a:lnTo>
                    <a:pt x="39154" y="3848338"/>
                  </a:lnTo>
                  <a:lnTo>
                    <a:pt x="36894" y="3804965"/>
                  </a:lnTo>
                  <a:cubicBezTo>
                    <a:pt x="13601" y="3259069"/>
                    <a:pt x="0" y="2600982"/>
                    <a:pt x="0" y="1892598"/>
                  </a:cubicBezTo>
                  <a:cubicBezTo>
                    <a:pt x="0" y="1302278"/>
                    <a:pt x="9445" y="746886"/>
                    <a:pt x="26073" y="262242"/>
                  </a:cubicBezTo>
                  <a:lnTo>
                    <a:pt x="36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D94B5DC7-22FC-4340-97A6-7D14350DA78C}"/>
                </a:ext>
              </a:extLst>
            </p:cNvPr>
            <p:cNvSpPr/>
            <p:nvPr/>
          </p:nvSpPr>
          <p:spPr>
            <a:xfrm>
              <a:off x="378128" y="837734"/>
              <a:ext cx="107383" cy="4439077"/>
            </a:xfrm>
            <a:custGeom>
              <a:avLst/>
              <a:gdLst>
                <a:gd name="connsiteX0" fmla="*/ 68229 w 107383"/>
                <a:gd name="connsiteY0" fmla="*/ 0 h 4439077"/>
                <a:gd name="connsiteX1" fmla="*/ 70490 w 107383"/>
                <a:gd name="connsiteY1" fmla="*/ 43373 h 4439077"/>
                <a:gd name="connsiteX2" fmla="*/ 107383 w 107383"/>
                <a:gd name="connsiteY2" fmla="*/ 1955740 h 4439077"/>
                <a:gd name="connsiteX3" fmla="*/ 44111 w 107383"/>
                <a:gd name="connsiteY3" fmla="*/ 4374314 h 4439077"/>
                <a:gd name="connsiteX4" fmla="*/ 39154 w 107383"/>
                <a:gd name="connsiteY4" fmla="*/ 4439077 h 4439077"/>
                <a:gd name="connsiteX5" fmla="*/ 36894 w 107383"/>
                <a:gd name="connsiteY5" fmla="*/ 4395704 h 4439077"/>
                <a:gd name="connsiteX6" fmla="*/ 0 w 107383"/>
                <a:gd name="connsiteY6" fmla="*/ 2483337 h 4439077"/>
                <a:gd name="connsiteX7" fmla="*/ 63272 w 107383"/>
                <a:gd name="connsiteY7" fmla="*/ 64763 h 4439077"/>
                <a:gd name="connsiteX8" fmla="*/ 68229 w 107383"/>
                <a:gd name="connsiteY8" fmla="*/ 0 h 44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4439077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900252"/>
                    <a:pt x="83204" y="3755347"/>
                    <a:pt x="44111" y="4374314"/>
                  </a:cubicBezTo>
                  <a:lnTo>
                    <a:pt x="39154" y="4439077"/>
                  </a:lnTo>
                  <a:lnTo>
                    <a:pt x="36894" y="4395704"/>
                  </a:lnTo>
                  <a:cubicBezTo>
                    <a:pt x="13601" y="3849808"/>
                    <a:pt x="0" y="319172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80833C6B-342F-4188-9E00-735BC6BDB714}"/>
                </a:ext>
              </a:extLst>
            </p:cNvPr>
            <p:cNvSpPr/>
            <p:nvPr/>
          </p:nvSpPr>
          <p:spPr>
            <a:xfrm>
              <a:off x="516153" y="1929261"/>
              <a:ext cx="107383" cy="4439077"/>
            </a:xfrm>
            <a:custGeom>
              <a:avLst/>
              <a:gdLst>
                <a:gd name="connsiteX0" fmla="*/ 68229 w 107383"/>
                <a:gd name="connsiteY0" fmla="*/ 0 h 4439077"/>
                <a:gd name="connsiteX1" fmla="*/ 70490 w 107383"/>
                <a:gd name="connsiteY1" fmla="*/ 43373 h 4439077"/>
                <a:gd name="connsiteX2" fmla="*/ 107383 w 107383"/>
                <a:gd name="connsiteY2" fmla="*/ 1955740 h 4439077"/>
                <a:gd name="connsiteX3" fmla="*/ 44111 w 107383"/>
                <a:gd name="connsiteY3" fmla="*/ 4374314 h 4439077"/>
                <a:gd name="connsiteX4" fmla="*/ 39154 w 107383"/>
                <a:gd name="connsiteY4" fmla="*/ 4439077 h 4439077"/>
                <a:gd name="connsiteX5" fmla="*/ 36894 w 107383"/>
                <a:gd name="connsiteY5" fmla="*/ 4395704 h 4439077"/>
                <a:gd name="connsiteX6" fmla="*/ 0 w 107383"/>
                <a:gd name="connsiteY6" fmla="*/ 2483337 h 4439077"/>
                <a:gd name="connsiteX7" fmla="*/ 63272 w 107383"/>
                <a:gd name="connsiteY7" fmla="*/ 64763 h 4439077"/>
                <a:gd name="connsiteX8" fmla="*/ 68229 w 107383"/>
                <a:gd name="connsiteY8" fmla="*/ 0 h 44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4439077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900252"/>
                    <a:pt x="83204" y="3755347"/>
                    <a:pt x="44111" y="4374314"/>
                  </a:cubicBezTo>
                  <a:lnTo>
                    <a:pt x="39154" y="4439077"/>
                  </a:lnTo>
                  <a:lnTo>
                    <a:pt x="36894" y="4395704"/>
                  </a:lnTo>
                  <a:cubicBezTo>
                    <a:pt x="13601" y="3849808"/>
                    <a:pt x="0" y="319172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1E866B68-FA23-4C12-88A4-4833117B733C}"/>
                </a:ext>
              </a:extLst>
            </p:cNvPr>
            <p:cNvSpPr/>
            <p:nvPr/>
          </p:nvSpPr>
          <p:spPr>
            <a:xfrm>
              <a:off x="228773" y="3429000"/>
              <a:ext cx="107383" cy="3429000"/>
            </a:xfrm>
            <a:custGeom>
              <a:avLst/>
              <a:gdLst>
                <a:gd name="connsiteX0" fmla="*/ 68229 w 107383"/>
                <a:gd name="connsiteY0" fmla="*/ 0 h 3429000"/>
                <a:gd name="connsiteX1" fmla="*/ 70490 w 107383"/>
                <a:gd name="connsiteY1" fmla="*/ 43373 h 3429000"/>
                <a:gd name="connsiteX2" fmla="*/ 107383 w 107383"/>
                <a:gd name="connsiteY2" fmla="*/ 1955740 h 3429000"/>
                <a:gd name="connsiteX3" fmla="*/ 90407 w 107383"/>
                <a:gd name="connsiteY3" fmla="*/ 3287106 h 3429000"/>
                <a:gd name="connsiteX4" fmla="*/ 86090 w 107383"/>
                <a:gd name="connsiteY4" fmla="*/ 3429000 h 3429000"/>
                <a:gd name="connsiteX5" fmla="*/ 8491 w 107383"/>
                <a:gd name="connsiteY5" fmla="*/ 3429000 h 3429000"/>
                <a:gd name="connsiteX6" fmla="*/ 5532 w 107383"/>
                <a:gd name="connsiteY6" fmla="*/ 3255786 h 3429000"/>
                <a:gd name="connsiteX7" fmla="*/ 0 w 107383"/>
                <a:gd name="connsiteY7" fmla="*/ 2483337 h 3429000"/>
                <a:gd name="connsiteX8" fmla="*/ 63272 w 107383"/>
                <a:gd name="connsiteY8" fmla="*/ 64763 h 3429000"/>
                <a:gd name="connsiteX9" fmla="*/ 68229 w 107383"/>
                <a:gd name="connsiteY9" fmla="*/ 0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429000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427996"/>
                    <a:pt x="101338" y="2877898"/>
                    <a:pt x="90407" y="3287106"/>
                  </a:cubicBezTo>
                  <a:lnTo>
                    <a:pt x="86090" y="3429000"/>
                  </a:lnTo>
                  <a:lnTo>
                    <a:pt x="8491" y="3429000"/>
                  </a:lnTo>
                  <a:lnTo>
                    <a:pt x="5532" y="3255786"/>
                  </a:lnTo>
                  <a:cubicBezTo>
                    <a:pt x="1913" y="3007552"/>
                    <a:pt x="0" y="274898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EDFC8904-6DDC-43B0-9A5A-52D7172CC95A}"/>
                </a:ext>
              </a:extLst>
            </p:cNvPr>
            <p:cNvSpPr/>
            <p:nvPr/>
          </p:nvSpPr>
          <p:spPr>
            <a:xfrm>
              <a:off x="648808" y="3944726"/>
              <a:ext cx="107383" cy="2913274"/>
            </a:xfrm>
            <a:custGeom>
              <a:avLst/>
              <a:gdLst>
                <a:gd name="connsiteX0" fmla="*/ 68229 w 107383"/>
                <a:gd name="connsiteY0" fmla="*/ 0 h 2913274"/>
                <a:gd name="connsiteX1" fmla="*/ 70490 w 107383"/>
                <a:gd name="connsiteY1" fmla="*/ 43373 h 2913274"/>
                <a:gd name="connsiteX2" fmla="*/ 107383 w 107383"/>
                <a:gd name="connsiteY2" fmla="*/ 1955740 h 2913274"/>
                <a:gd name="connsiteX3" fmla="*/ 102994 w 107383"/>
                <a:gd name="connsiteY3" fmla="*/ 2645066 h 2913274"/>
                <a:gd name="connsiteX4" fmla="*/ 98639 w 107383"/>
                <a:gd name="connsiteY4" fmla="*/ 2913274 h 2913274"/>
                <a:gd name="connsiteX5" fmla="*/ 2054 w 107383"/>
                <a:gd name="connsiteY5" fmla="*/ 2913274 h 2913274"/>
                <a:gd name="connsiteX6" fmla="*/ 0 w 107383"/>
                <a:gd name="connsiteY6" fmla="*/ 2483337 h 2913274"/>
                <a:gd name="connsiteX7" fmla="*/ 63272 w 107383"/>
                <a:gd name="connsiteY7" fmla="*/ 64763 h 2913274"/>
                <a:gd name="connsiteX8" fmla="*/ 68229 w 107383"/>
                <a:gd name="connsiteY8" fmla="*/ 0 h 2913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2913274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191868"/>
                    <a:pt x="105872" y="2422407"/>
                    <a:pt x="102994" y="2645066"/>
                  </a:cubicBezTo>
                  <a:lnTo>
                    <a:pt x="98639" y="2913274"/>
                  </a:lnTo>
                  <a:lnTo>
                    <a:pt x="2054" y="2913274"/>
                  </a:lnTo>
                  <a:lnTo>
                    <a:pt x="0" y="2483337"/>
                  </a:ln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11EA25B1-7AAA-476D-BC7E-9E2B7A698117}"/>
                </a:ext>
              </a:extLst>
            </p:cNvPr>
            <p:cNvSpPr/>
            <p:nvPr/>
          </p:nvSpPr>
          <p:spPr>
            <a:xfrm>
              <a:off x="361227" y="5367884"/>
              <a:ext cx="95834" cy="1490116"/>
            </a:xfrm>
            <a:custGeom>
              <a:avLst/>
              <a:gdLst>
                <a:gd name="connsiteX0" fmla="*/ 58905 w 95834"/>
                <a:gd name="connsiteY0" fmla="*/ 0 h 1490116"/>
                <a:gd name="connsiteX1" fmla="*/ 61166 w 95834"/>
                <a:gd name="connsiteY1" fmla="*/ 43373 h 1490116"/>
                <a:gd name="connsiteX2" fmla="*/ 95570 w 95834"/>
                <a:gd name="connsiteY2" fmla="*/ 1434850 h 1490116"/>
                <a:gd name="connsiteX3" fmla="*/ 95834 w 95834"/>
                <a:gd name="connsiteY3" fmla="*/ 1490116 h 1490116"/>
                <a:gd name="connsiteX4" fmla="*/ 0 w 95834"/>
                <a:gd name="connsiteY4" fmla="*/ 1490116 h 1490116"/>
                <a:gd name="connsiteX5" fmla="*/ 388 w 95834"/>
                <a:gd name="connsiteY5" fmla="*/ 1466221 h 1490116"/>
                <a:gd name="connsiteX6" fmla="*/ 53948 w 95834"/>
                <a:gd name="connsiteY6" fmla="*/ 64763 h 1490116"/>
                <a:gd name="connsiteX7" fmla="*/ 58905 w 95834"/>
                <a:gd name="connsiteY7" fmla="*/ 0 h 149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834" h="1490116">
                  <a:moveTo>
                    <a:pt x="58905" y="0"/>
                  </a:moveTo>
                  <a:lnTo>
                    <a:pt x="61166" y="43373"/>
                  </a:lnTo>
                  <a:cubicBezTo>
                    <a:pt x="78635" y="452795"/>
                    <a:pt x="90653" y="925324"/>
                    <a:pt x="95570" y="1434850"/>
                  </a:cubicBezTo>
                  <a:lnTo>
                    <a:pt x="95834" y="1490116"/>
                  </a:lnTo>
                  <a:lnTo>
                    <a:pt x="0" y="1490116"/>
                  </a:lnTo>
                  <a:lnTo>
                    <a:pt x="388" y="1466221"/>
                  </a:lnTo>
                  <a:cubicBezTo>
                    <a:pt x="10908" y="930709"/>
                    <a:pt x="29515" y="451617"/>
                    <a:pt x="53948" y="64763"/>
                  </a:cubicBezTo>
                  <a:lnTo>
                    <a:pt x="5890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E42BC99A-2B10-48B0-AA12-BD206E570B21}"/>
                </a:ext>
              </a:extLst>
            </p:cNvPr>
            <p:cNvSpPr/>
            <p:nvPr/>
          </p:nvSpPr>
          <p:spPr>
            <a:xfrm>
              <a:off x="539070" y="6484670"/>
              <a:ext cx="36648" cy="373331"/>
            </a:xfrm>
            <a:custGeom>
              <a:avLst/>
              <a:gdLst>
                <a:gd name="connsiteX0" fmla="*/ 14647 w 36648"/>
                <a:gd name="connsiteY0" fmla="*/ 0 h 373331"/>
                <a:gd name="connsiteX1" fmla="*/ 19604 w 36648"/>
                <a:gd name="connsiteY1" fmla="*/ 64763 h 373331"/>
                <a:gd name="connsiteX2" fmla="*/ 33547 w 36648"/>
                <a:gd name="connsiteY2" fmla="*/ 307658 h 373331"/>
                <a:gd name="connsiteX3" fmla="*/ 36648 w 36648"/>
                <a:gd name="connsiteY3" fmla="*/ 373331 h 373331"/>
                <a:gd name="connsiteX4" fmla="*/ 0 w 36648"/>
                <a:gd name="connsiteY4" fmla="*/ 373331 h 373331"/>
                <a:gd name="connsiteX5" fmla="*/ 333 w 36648"/>
                <a:gd name="connsiteY5" fmla="*/ 361864 h 373331"/>
                <a:gd name="connsiteX6" fmla="*/ 12387 w 36648"/>
                <a:gd name="connsiteY6" fmla="*/ 43373 h 373331"/>
                <a:gd name="connsiteX7" fmla="*/ 14647 w 36648"/>
                <a:gd name="connsiteY7" fmla="*/ 0 h 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648" h="373331">
                  <a:moveTo>
                    <a:pt x="14647" y="0"/>
                  </a:moveTo>
                  <a:lnTo>
                    <a:pt x="19604" y="64763"/>
                  </a:lnTo>
                  <a:cubicBezTo>
                    <a:pt x="24491" y="142134"/>
                    <a:pt x="29144" y="223194"/>
                    <a:pt x="33547" y="307658"/>
                  </a:cubicBezTo>
                  <a:lnTo>
                    <a:pt x="36648" y="373331"/>
                  </a:lnTo>
                  <a:lnTo>
                    <a:pt x="0" y="373331"/>
                  </a:lnTo>
                  <a:lnTo>
                    <a:pt x="333" y="361864"/>
                  </a:lnTo>
                  <a:cubicBezTo>
                    <a:pt x="3993" y="252028"/>
                    <a:pt x="8020" y="145728"/>
                    <a:pt x="12387" y="43373"/>
                  </a:cubicBezTo>
                  <a:lnTo>
                    <a:pt x="146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51403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104" userDrawn="1">
          <p15:clr>
            <a:srgbClr val="FBAE40"/>
          </p15:clr>
        </p15:guide>
        <p15:guide id="5" orient="horz" pos="421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bla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5785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türki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191876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gra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1251937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95324" y="1476000"/>
            <a:ext cx="5244675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28000" y="1476000"/>
            <a:ext cx="5268675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0839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695324" y="1477432"/>
            <a:ext cx="10801351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179272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C905A91-3F41-4476-AD10-93A00BEA5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D657-E26C-4D60-8F01-4AC80433F0F2}" type="datetimeFigureOut">
              <a:rPr lang="de-DE" smtClean="0"/>
              <a:t>04.07.2019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4880570-7FA3-4F3F-9B76-6D0A73876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B8D0EB-CA5E-4331-AC8A-D41EE3E7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3CB6-C80F-44B6-A5F7-BFCABE20AE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38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00" y="1476820"/>
            <a:ext cx="10944225" cy="4680000"/>
          </a:xfrm>
          <a:prstGeom prst="rect">
            <a:avLst/>
          </a:prstGeom>
          <a:noFill/>
        </p:spPr>
        <p:txBody>
          <a:bodyPr vert="horz" lIns="72000" tIns="36000" rIns="72000" bIns="36000" rtlCol="0">
            <a:norm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1884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1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6567041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türk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2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938618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0154198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612000" y="1476000"/>
            <a:ext cx="5040000" cy="468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6516000" y="1476000"/>
            <a:ext cx="5040000" cy="468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205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16000" y="2268000"/>
            <a:ext cx="5040000" cy="388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/>
          </p:nvPr>
        </p:nvSpPr>
        <p:spPr>
          <a:xfrm>
            <a:off x="6516000" y="1476000"/>
            <a:ext cx="5040000" cy="589383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 algn="l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6"/>
          </p:nvPr>
        </p:nvSpPr>
        <p:spPr>
          <a:xfrm>
            <a:off x="612000" y="2268000"/>
            <a:ext cx="5040000" cy="388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7"/>
          </p:nvPr>
        </p:nvSpPr>
        <p:spPr>
          <a:xfrm>
            <a:off x="612000" y="1476000"/>
            <a:ext cx="5040000" cy="589383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 algn="l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964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21675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nz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373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88752"/>
            <a:ext cx="10944000" cy="1008000"/>
          </a:xfrm>
          <a:prstGeom prst="rect">
            <a:avLst/>
          </a:prstGeom>
          <a:noFill/>
          <a:ln>
            <a:noFill/>
          </a:ln>
        </p:spPr>
        <p:txBody>
          <a:bodyPr vert="horz" lIns="72000" tIns="36000" rIns="72000" bIns="3600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612000" y="1476000"/>
            <a:ext cx="10944000" cy="4680000"/>
          </a:xfrm>
          <a:prstGeom prst="rect">
            <a:avLst/>
          </a:prstGeom>
        </p:spPr>
        <p:txBody>
          <a:bodyPr vert="horz" lIns="72000" tIns="36000" rIns="72000" bIns="3600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Rectangle 6"/>
          <p:cNvSpPr>
            <a:spLocks/>
          </p:cNvSpPr>
          <p:nvPr/>
        </p:nvSpPr>
        <p:spPr>
          <a:xfrm flipV="1">
            <a:off x="-14400" y="6495385"/>
            <a:ext cx="12192000" cy="424313"/>
          </a:xfrm>
          <a:prstGeom prst="rect">
            <a:avLst/>
          </a:prstGeom>
          <a:solidFill>
            <a:srgbClr val="87878C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3975" dir="5400000" algn="tl" rotWithShape="0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3888" y="6534489"/>
            <a:ext cx="78615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4231" y="6534489"/>
            <a:ext cx="11988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43873" y="6151236"/>
            <a:ext cx="407369" cy="42431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 b="0">
                <a:solidFill>
                  <a:schemeClr val="accent1"/>
                </a:solidFill>
              </a:defRPr>
            </a:lvl1pPr>
          </a:lstStyle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833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</p:sldLayoutIdLst>
  <p:hf sldNum="0" hdr="0" ftr="0" dt="0"/>
  <p:txStyles>
    <p:titleStyle>
      <a:lvl1pPr algn="l" defTabSz="609585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57188" indent="-357188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SzPct val="100000"/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350838" algn="l" defTabSz="609585" rtl="0" eaLnBrk="1" latinLnBrk="0" hangingPunct="1">
        <a:spcBef>
          <a:spcPct val="20000"/>
        </a:spcBef>
        <a:spcAft>
          <a:spcPts val="800"/>
        </a:spcAft>
        <a:buClr>
          <a:schemeClr val="accent2"/>
        </a:buClr>
        <a:buSzPct val="100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indent="-366713" algn="l" defTabSz="609585" rtl="0" eaLnBrk="1" latinLnBrk="0" hangingPunct="1">
        <a:spcBef>
          <a:spcPct val="20000"/>
        </a:spcBef>
        <a:spcAft>
          <a:spcPts val="800"/>
        </a:spcAft>
        <a:buClr>
          <a:schemeClr val="accent6"/>
        </a:buClr>
        <a:buSzPct val="100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5" indent="-359991" algn="l" defTabSz="609585" rtl="0" eaLnBrk="1" latinLnBrk="0" hangingPunct="1">
        <a:spcBef>
          <a:spcPct val="20000"/>
        </a:spcBef>
        <a:spcAft>
          <a:spcPts val="800"/>
        </a:spcAft>
        <a:buClr>
          <a:schemeClr val="tx2"/>
        </a:buClr>
        <a:buSzPct val="12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7945" indent="-359991" algn="l" defTabSz="609585" rtl="0" eaLnBrk="1" latinLnBrk="0" hangingPunct="1">
        <a:spcBef>
          <a:spcPct val="20000"/>
        </a:spcBef>
        <a:spcAft>
          <a:spcPts val="800"/>
        </a:spcAft>
        <a:buClr>
          <a:schemeClr val="tx2"/>
        </a:buClr>
        <a:buSzPct val="12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104" userDrawn="1">
          <p15:clr>
            <a:srgbClr val="F26B43"/>
          </p15:clr>
        </p15:guide>
        <p15:guide id="6" orient="horz" pos="3877" userDrawn="1">
          <p15:clr>
            <a:srgbClr val="F26B43"/>
          </p15:clr>
        </p15:guide>
        <p15:guide id="7" pos="380" userDrawn="1">
          <p15:clr>
            <a:srgbClr val="F26B43"/>
          </p15:clr>
        </p15:guide>
        <p15:guide id="8" pos="730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Die Besonderheiten des Morphen-Effektes </a:t>
            </a:r>
            <a:br>
              <a:rPr lang="de-DE" dirty="0"/>
            </a:br>
            <a:r>
              <a:rPr lang="de-DE" dirty="0"/>
              <a:t>bei Freihandformen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Ute Simon</a:t>
            </a:r>
          </a:p>
        </p:txBody>
      </p:sp>
    </p:spTree>
    <p:extLst>
      <p:ext uri="{BB962C8B-B14F-4D97-AF65-F5344CB8AC3E}">
        <p14:creationId xmlns:p14="http://schemas.microsoft.com/office/powerpoint/2010/main" val="2616876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!!Foto"/>
          <p:cNvSpPr/>
          <p:nvPr/>
        </p:nvSpPr>
        <p:spPr>
          <a:xfrm>
            <a:off x="1971310" y="915142"/>
            <a:ext cx="8249380" cy="4796951"/>
          </a:xfrm>
          <a:custGeom>
            <a:avLst/>
            <a:gdLst>
              <a:gd name="connsiteX0" fmla="*/ 0 w 5521420"/>
              <a:gd name="connsiteY0" fmla="*/ 4759845 h 4759845"/>
              <a:gd name="connsiteX1" fmla="*/ 0 w 5521420"/>
              <a:gd name="connsiteY1" fmla="*/ 0 h 4759845"/>
              <a:gd name="connsiteX2" fmla="*/ 5521420 w 5521420"/>
              <a:gd name="connsiteY2" fmla="*/ 4759845 h 4759845"/>
              <a:gd name="connsiteX3" fmla="*/ 0 w 5521420"/>
              <a:gd name="connsiteY3" fmla="*/ 4759845 h 4759845"/>
              <a:gd name="connsiteX0" fmla="*/ 0 w 5521420"/>
              <a:gd name="connsiteY0" fmla="*/ 4942725 h 4942725"/>
              <a:gd name="connsiteX1" fmla="*/ 5135880 w 5521420"/>
              <a:gd name="connsiteY1" fmla="*/ 0 h 4942725"/>
              <a:gd name="connsiteX2" fmla="*/ 5521420 w 5521420"/>
              <a:gd name="connsiteY2" fmla="*/ 4942725 h 4942725"/>
              <a:gd name="connsiteX3" fmla="*/ 0 w 5521420"/>
              <a:gd name="connsiteY3" fmla="*/ 4942725 h 4942725"/>
              <a:gd name="connsiteX0" fmla="*/ 0 w 5521420"/>
              <a:gd name="connsiteY0" fmla="*/ 5110365 h 5110365"/>
              <a:gd name="connsiteX1" fmla="*/ 4297680 w 5521420"/>
              <a:gd name="connsiteY1" fmla="*/ 0 h 5110365"/>
              <a:gd name="connsiteX2" fmla="*/ 5521420 w 5521420"/>
              <a:gd name="connsiteY2" fmla="*/ 5110365 h 5110365"/>
              <a:gd name="connsiteX3" fmla="*/ 0 w 5521420"/>
              <a:gd name="connsiteY3" fmla="*/ 5110365 h 5110365"/>
              <a:gd name="connsiteX0" fmla="*/ 0 w 5521420"/>
              <a:gd name="connsiteY0" fmla="*/ 5354205 h 5354205"/>
              <a:gd name="connsiteX1" fmla="*/ 4023360 w 5521420"/>
              <a:gd name="connsiteY1" fmla="*/ 0 h 5354205"/>
              <a:gd name="connsiteX2" fmla="*/ 5521420 w 5521420"/>
              <a:gd name="connsiteY2" fmla="*/ 5354205 h 5354205"/>
              <a:gd name="connsiteX3" fmla="*/ 0 w 5521420"/>
              <a:gd name="connsiteY3" fmla="*/ 5354205 h 5354205"/>
              <a:gd name="connsiteX0" fmla="*/ 0 w 5521420"/>
              <a:gd name="connsiteY0" fmla="*/ 5399925 h 5399925"/>
              <a:gd name="connsiteX1" fmla="*/ 4831080 w 5521420"/>
              <a:gd name="connsiteY1" fmla="*/ 0 h 5399925"/>
              <a:gd name="connsiteX2" fmla="*/ 5521420 w 5521420"/>
              <a:gd name="connsiteY2" fmla="*/ 5399925 h 5399925"/>
              <a:gd name="connsiteX3" fmla="*/ 0 w 5521420"/>
              <a:gd name="connsiteY3" fmla="*/ 5399925 h 5399925"/>
              <a:gd name="connsiteX0" fmla="*/ 0 w 5521420"/>
              <a:gd name="connsiteY0" fmla="*/ 5704725 h 5704725"/>
              <a:gd name="connsiteX1" fmla="*/ 4648200 w 5521420"/>
              <a:gd name="connsiteY1" fmla="*/ 0 h 5704725"/>
              <a:gd name="connsiteX2" fmla="*/ 5521420 w 5521420"/>
              <a:gd name="connsiteY2" fmla="*/ 5704725 h 5704725"/>
              <a:gd name="connsiteX3" fmla="*/ 0 w 5521420"/>
              <a:gd name="connsiteY3" fmla="*/ 5704725 h 5704725"/>
              <a:gd name="connsiteX0" fmla="*/ 0 w 5521420"/>
              <a:gd name="connsiteY0" fmla="*/ 5750445 h 5750445"/>
              <a:gd name="connsiteX1" fmla="*/ 5151120 w 5521420"/>
              <a:gd name="connsiteY1" fmla="*/ 0 h 5750445"/>
              <a:gd name="connsiteX2" fmla="*/ 5521420 w 5521420"/>
              <a:gd name="connsiteY2" fmla="*/ 5750445 h 5750445"/>
              <a:gd name="connsiteX3" fmla="*/ 0 w 5521420"/>
              <a:gd name="connsiteY3" fmla="*/ 5750445 h 5750445"/>
              <a:gd name="connsiteX0" fmla="*/ 0 w 6984460"/>
              <a:gd name="connsiteY0" fmla="*/ 5750445 h 5750445"/>
              <a:gd name="connsiteX1" fmla="*/ 5151120 w 6984460"/>
              <a:gd name="connsiteY1" fmla="*/ 0 h 5750445"/>
              <a:gd name="connsiteX2" fmla="*/ 6984460 w 6984460"/>
              <a:gd name="connsiteY2" fmla="*/ 5445645 h 5750445"/>
              <a:gd name="connsiteX3" fmla="*/ 0 w 6984460"/>
              <a:gd name="connsiteY3" fmla="*/ 5750445 h 5750445"/>
              <a:gd name="connsiteX0" fmla="*/ 0 w 7624540"/>
              <a:gd name="connsiteY0" fmla="*/ 5750445 h 5750445"/>
              <a:gd name="connsiteX1" fmla="*/ 5151120 w 7624540"/>
              <a:gd name="connsiteY1" fmla="*/ 0 h 5750445"/>
              <a:gd name="connsiteX2" fmla="*/ 7624540 w 7624540"/>
              <a:gd name="connsiteY2" fmla="*/ 5719965 h 5750445"/>
              <a:gd name="connsiteX3" fmla="*/ 0 w 7624540"/>
              <a:gd name="connsiteY3" fmla="*/ 5750445 h 5750445"/>
              <a:gd name="connsiteX0" fmla="*/ 0 w 5460460"/>
              <a:gd name="connsiteY0" fmla="*/ 5308485 h 5719965"/>
              <a:gd name="connsiteX1" fmla="*/ 2987040 w 5460460"/>
              <a:gd name="connsiteY1" fmla="*/ 0 h 5719965"/>
              <a:gd name="connsiteX2" fmla="*/ 5460460 w 5460460"/>
              <a:gd name="connsiteY2" fmla="*/ 5719965 h 5719965"/>
              <a:gd name="connsiteX3" fmla="*/ 0 w 5460460"/>
              <a:gd name="connsiteY3" fmla="*/ 5308485 h 5719965"/>
              <a:gd name="connsiteX0" fmla="*/ 0 w 5460460"/>
              <a:gd name="connsiteY0" fmla="*/ 5308485 h 5719965"/>
              <a:gd name="connsiteX1" fmla="*/ 2197576 w 5460460"/>
              <a:gd name="connsiteY1" fmla="*/ 1361977 h 5719965"/>
              <a:gd name="connsiteX2" fmla="*/ 2987040 w 5460460"/>
              <a:gd name="connsiteY2" fmla="*/ 0 h 5719965"/>
              <a:gd name="connsiteX3" fmla="*/ 5460460 w 5460460"/>
              <a:gd name="connsiteY3" fmla="*/ 5719965 h 5719965"/>
              <a:gd name="connsiteX4" fmla="*/ 0 w 5460460"/>
              <a:gd name="connsiteY4" fmla="*/ 5308485 h 5719965"/>
              <a:gd name="connsiteX0" fmla="*/ 1780064 w 7240524"/>
              <a:gd name="connsiteY0" fmla="*/ 5308485 h 5719965"/>
              <a:gd name="connsiteX1" fmla="*/ 0 w 7240524"/>
              <a:gd name="connsiteY1" fmla="*/ 158017 h 5719965"/>
              <a:gd name="connsiteX2" fmla="*/ 4767104 w 7240524"/>
              <a:gd name="connsiteY2" fmla="*/ 0 h 5719965"/>
              <a:gd name="connsiteX3" fmla="*/ 7240524 w 7240524"/>
              <a:gd name="connsiteY3" fmla="*/ 5719965 h 5719965"/>
              <a:gd name="connsiteX4" fmla="*/ 1780064 w 7240524"/>
              <a:gd name="connsiteY4" fmla="*/ 5308485 h 5719965"/>
              <a:gd name="connsiteX0" fmla="*/ 3319304 w 8779764"/>
              <a:gd name="connsiteY0" fmla="*/ 5308485 h 5719965"/>
              <a:gd name="connsiteX1" fmla="*/ 0 w 8779764"/>
              <a:gd name="connsiteY1" fmla="*/ 249457 h 5719965"/>
              <a:gd name="connsiteX2" fmla="*/ 6306344 w 8779764"/>
              <a:gd name="connsiteY2" fmla="*/ 0 h 5719965"/>
              <a:gd name="connsiteX3" fmla="*/ 8779764 w 8779764"/>
              <a:gd name="connsiteY3" fmla="*/ 5719965 h 5719965"/>
              <a:gd name="connsiteX4" fmla="*/ 3319304 w 8779764"/>
              <a:gd name="connsiteY4" fmla="*/ 5308485 h 5719965"/>
              <a:gd name="connsiteX0" fmla="*/ 3319304 w 8779764"/>
              <a:gd name="connsiteY0" fmla="*/ 5059028 h 5470508"/>
              <a:gd name="connsiteX1" fmla="*/ 0 w 8779764"/>
              <a:gd name="connsiteY1" fmla="*/ 0 h 5470508"/>
              <a:gd name="connsiteX2" fmla="*/ 8287544 w 8779764"/>
              <a:gd name="connsiteY2" fmla="*/ 1594583 h 5470508"/>
              <a:gd name="connsiteX3" fmla="*/ 8779764 w 8779764"/>
              <a:gd name="connsiteY3" fmla="*/ 5470508 h 5470508"/>
              <a:gd name="connsiteX4" fmla="*/ 3319304 w 8779764"/>
              <a:gd name="connsiteY4" fmla="*/ 5059028 h 5470508"/>
              <a:gd name="connsiteX0" fmla="*/ 2145824 w 8779764"/>
              <a:gd name="connsiteY0" fmla="*/ 5028548 h 5470508"/>
              <a:gd name="connsiteX1" fmla="*/ 0 w 8779764"/>
              <a:gd name="connsiteY1" fmla="*/ 0 h 5470508"/>
              <a:gd name="connsiteX2" fmla="*/ 8287544 w 8779764"/>
              <a:gd name="connsiteY2" fmla="*/ 1594583 h 5470508"/>
              <a:gd name="connsiteX3" fmla="*/ 8779764 w 8779764"/>
              <a:gd name="connsiteY3" fmla="*/ 5470508 h 5470508"/>
              <a:gd name="connsiteX4" fmla="*/ 2145824 w 8779764"/>
              <a:gd name="connsiteY4" fmla="*/ 5028548 h 5470508"/>
              <a:gd name="connsiteX0" fmla="*/ 2145824 w 8779764"/>
              <a:gd name="connsiteY0" fmla="*/ 5028548 h 5470508"/>
              <a:gd name="connsiteX1" fmla="*/ 0 w 8779764"/>
              <a:gd name="connsiteY1" fmla="*/ 0 h 5470508"/>
              <a:gd name="connsiteX2" fmla="*/ 8302784 w 8779764"/>
              <a:gd name="connsiteY2" fmla="*/ 954503 h 5470508"/>
              <a:gd name="connsiteX3" fmla="*/ 8779764 w 8779764"/>
              <a:gd name="connsiteY3" fmla="*/ 5470508 h 5470508"/>
              <a:gd name="connsiteX4" fmla="*/ 2145824 w 8779764"/>
              <a:gd name="connsiteY4" fmla="*/ 5028548 h 5470508"/>
              <a:gd name="connsiteX0" fmla="*/ 1338104 w 8779764"/>
              <a:gd name="connsiteY0" fmla="*/ 4632308 h 5470508"/>
              <a:gd name="connsiteX1" fmla="*/ 0 w 8779764"/>
              <a:gd name="connsiteY1" fmla="*/ 0 h 5470508"/>
              <a:gd name="connsiteX2" fmla="*/ 8302784 w 8779764"/>
              <a:gd name="connsiteY2" fmla="*/ 954503 h 5470508"/>
              <a:gd name="connsiteX3" fmla="*/ 8779764 w 8779764"/>
              <a:gd name="connsiteY3" fmla="*/ 5470508 h 5470508"/>
              <a:gd name="connsiteX4" fmla="*/ 1338104 w 8779764"/>
              <a:gd name="connsiteY4" fmla="*/ 4632308 h 5470508"/>
              <a:gd name="connsiteX0" fmla="*/ 0 w 8843740"/>
              <a:gd name="connsiteY0" fmla="*/ 5821028 h 5821028"/>
              <a:gd name="connsiteX1" fmla="*/ 63976 w 8843740"/>
              <a:gd name="connsiteY1" fmla="*/ 0 h 5821028"/>
              <a:gd name="connsiteX2" fmla="*/ 8366760 w 8843740"/>
              <a:gd name="connsiteY2" fmla="*/ 954503 h 5821028"/>
              <a:gd name="connsiteX3" fmla="*/ 8843740 w 8843740"/>
              <a:gd name="connsiteY3" fmla="*/ 5470508 h 5821028"/>
              <a:gd name="connsiteX4" fmla="*/ 0 w 8843740"/>
              <a:gd name="connsiteY4" fmla="*/ 5821028 h 5821028"/>
              <a:gd name="connsiteX0" fmla="*/ 0 w 8843740"/>
              <a:gd name="connsiteY0" fmla="*/ 6070485 h 6070485"/>
              <a:gd name="connsiteX1" fmla="*/ 63976 w 8843740"/>
              <a:gd name="connsiteY1" fmla="*/ 249457 h 6070485"/>
              <a:gd name="connsiteX2" fmla="*/ 4328160 w 8843740"/>
              <a:gd name="connsiteY2" fmla="*/ 0 h 6070485"/>
              <a:gd name="connsiteX3" fmla="*/ 8843740 w 8843740"/>
              <a:gd name="connsiteY3" fmla="*/ 5719965 h 6070485"/>
              <a:gd name="connsiteX4" fmla="*/ 0 w 8843740"/>
              <a:gd name="connsiteY4" fmla="*/ 6070485 h 6070485"/>
              <a:gd name="connsiteX0" fmla="*/ 0 w 5765260"/>
              <a:gd name="connsiteY0" fmla="*/ 6070485 h 6253365"/>
              <a:gd name="connsiteX1" fmla="*/ 63976 w 5765260"/>
              <a:gd name="connsiteY1" fmla="*/ 249457 h 6253365"/>
              <a:gd name="connsiteX2" fmla="*/ 4328160 w 5765260"/>
              <a:gd name="connsiteY2" fmla="*/ 0 h 6253365"/>
              <a:gd name="connsiteX3" fmla="*/ 5765260 w 5765260"/>
              <a:gd name="connsiteY3" fmla="*/ 6253365 h 6253365"/>
              <a:gd name="connsiteX4" fmla="*/ 0 w 5765260"/>
              <a:gd name="connsiteY4" fmla="*/ 6070485 h 6253365"/>
              <a:gd name="connsiteX0" fmla="*/ 0 w 5765260"/>
              <a:gd name="connsiteY0" fmla="*/ 6070485 h 6253365"/>
              <a:gd name="connsiteX1" fmla="*/ 63976 w 5765260"/>
              <a:gd name="connsiteY1" fmla="*/ 249457 h 6253365"/>
              <a:gd name="connsiteX2" fmla="*/ 4328160 w 5765260"/>
              <a:gd name="connsiteY2" fmla="*/ 0 h 6253365"/>
              <a:gd name="connsiteX3" fmla="*/ 4803616 w 5765260"/>
              <a:gd name="connsiteY3" fmla="*/ 2032537 h 6253365"/>
              <a:gd name="connsiteX4" fmla="*/ 5765260 w 5765260"/>
              <a:gd name="connsiteY4" fmla="*/ 6253365 h 6253365"/>
              <a:gd name="connsiteX5" fmla="*/ 0 w 5765260"/>
              <a:gd name="connsiteY5" fmla="*/ 6070485 h 6253365"/>
              <a:gd name="connsiteX0" fmla="*/ 0 w 8080216"/>
              <a:gd name="connsiteY0" fmla="*/ 6070485 h 6253365"/>
              <a:gd name="connsiteX1" fmla="*/ 63976 w 8080216"/>
              <a:gd name="connsiteY1" fmla="*/ 249457 h 6253365"/>
              <a:gd name="connsiteX2" fmla="*/ 4328160 w 8080216"/>
              <a:gd name="connsiteY2" fmla="*/ 0 h 6253365"/>
              <a:gd name="connsiteX3" fmla="*/ 8080216 w 8080216"/>
              <a:gd name="connsiteY3" fmla="*/ 3617497 h 6253365"/>
              <a:gd name="connsiteX4" fmla="*/ 5765260 w 8080216"/>
              <a:gd name="connsiteY4" fmla="*/ 6253365 h 6253365"/>
              <a:gd name="connsiteX5" fmla="*/ 0 w 8080216"/>
              <a:gd name="connsiteY5" fmla="*/ 6070485 h 6253365"/>
              <a:gd name="connsiteX0" fmla="*/ 774224 w 8854440"/>
              <a:gd name="connsiteY0" fmla="*/ 6070485 h 6253365"/>
              <a:gd name="connsiteX1" fmla="*/ 0 w 8854440"/>
              <a:gd name="connsiteY1" fmla="*/ 4425217 h 6253365"/>
              <a:gd name="connsiteX2" fmla="*/ 5102384 w 8854440"/>
              <a:gd name="connsiteY2" fmla="*/ 0 h 6253365"/>
              <a:gd name="connsiteX3" fmla="*/ 8854440 w 8854440"/>
              <a:gd name="connsiteY3" fmla="*/ 3617497 h 6253365"/>
              <a:gd name="connsiteX4" fmla="*/ 6539484 w 8854440"/>
              <a:gd name="connsiteY4" fmla="*/ 6253365 h 6253365"/>
              <a:gd name="connsiteX5" fmla="*/ 774224 w 8854440"/>
              <a:gd name="connsiteY5" fmla="*/ 6070485 h 6253365"/>
              <a:gd name="connsiteX0" fmla="*/ 774224 w 8854440"/>
              <a:gd name="connsiteY0" fmla="*/ 3220605 h 3403485"/>
              <a:gd name="connsiteX1" fmla="*/ 0 w 8854440"/>
              <a:gd name="connsiteY1" fmla="*/ 1575337 h 3403485"/>
              <a:gd name="connsiteX2" fmla="*/ 4690904 w 8854440"/>
              <a:gd name="connsiteY2" fmla="*/ 0 h 3403485"/>
              <a:gd name="connsiteX3" fmla="*/ 8854440 w 8854440"/>
              <a:gd name="connsiteY3" fmla="*/ 767617 h 3403485"/>
              <a:gd name="connsiteX4" fmla="*/ 6539484 w 8854440"/>
              <a:gd name="connsiteY4" fmla="*/ 3403485 h 3403485"/>
              <a:gd name="connsiteX5" fmla="*/ 774224 w 8854440"/>
              <a:gd name="connsiteY5" fmla="*/ 3220605 h 3403485"/>
              <a:gd name="connsiteX0" fmla="*/ 774224 w 9358884"/>
              <a:gd name="connsiteY0" fmla="*/ 3220605 h 3220605"/>
              <a:gd name="connsiteX1" fmla="*/ 0 w 9358884"/>
              <a:gd name="connsiteY1" fmla="*/ 1575337 h 3220605"/>
              <a:gd name="connsiteX2" fmla="*/ 4690904 w 9358884"/>
              <a:gd name="connsiteY2" fmla="*/ 0 h 3220605"/>
              <a:gd name="connsiteX3" fmla="*/ 8854440 w 9358884"/>
              <a:gd name="connsiteY3" fmla="*/ 767617 h 3220605"/>
              <a:gd name="connsiteX4" fmla="*/ 9358884 w 9358884"/>
              <a:gd name="connsiteY4" fmla="*/ 3052965 h 3220605"/>
              <a:gd name="connsiteX5" fmla="*/ 774224 w 9358884"/>
              <a:gd name="connsiteY5" fmla="*/ 3220605 h 3220605"/>
              <a:gd name="connsiteX0" fmla="*/ 0 w 8584660"/>
              <a:gd name="connsiteY0" fmla="*/ 3220605 h 3220605"/>
              <a:gd name="connsiteX1" fmla="*/ 978376 w 8584660"/>
              <a:gd name="connsiteY1" fmla="*/ 569497 h 3220605"/>
              <a:gd name="connsiteX2" fmla="*/ 3916680 w 8584660"/>
              <a:gd name="connsiteY2" fmla="*/ 0 h 3220605"/>
              <a:gd name="connsiteX3" fmla="*/ 8080216 w 8584660"/>
              <a:gd name="connsiteY3" fmla="*/ 767617 h 3220605"/>
              <a:gd name="connsiteX4" fmla="*/ 8584660 w 8584660"/>
              <a:gd name="connsiteY4" fmla="*/ 3052965 h 3220605"/>
              <a:gd name="connsiteX5" fmla="*/ 0 w 8584660"/>
              <a:gd name="connsiteY5" fmla="*/ 3220605 h 3220605"/>
              <a:gd name="connsiteX0" fmla="*/ 0 w 8584660"/>
              <a:gd name="connsiteY0" fmla="*/ 3677805 h 3677805"/>
              <a:gd name="connsiteX1" fmla="*/ 978376 w 8584660"/>
              <a:gd name="connsiteY1" fmla="*/ 1026697 h 3677805"/>
              <a:gd name="connsiteX2" fmla="*/ 3444240 w 8584660"/>
              <a:gd name="connsiteY2" fmla="*/ 0 h 3677805"/>
              <a:gd name="connsiteX3" fmla="*/ 8080216 w 8584660"/>
              <a:gd name="connsiteY3" fmla="*/ 1224817 h 3677805"/>
              <a:gd name="connsiteX4" fmla="*/ 8584660 w 8584660"/>
              <a:gd name="connsiteY4" fmla="*/ 3510165 h 3677805"/>
              <a:gd name="connsiteX5" fmla="*/ 0 w 8584660"/>
              <a:gd name="connsiteY5" fmla="*/ 3677805 h 3677805"/>
              <a:gd name="connsiteX0" fmla="*/ 0 w 8645620"/>
              <a:gd name="connsiteY0" fmla="*/ 3677805 h 4180725"/>
              <a:gd name="connsiteX1" fmla="*/ 978376 w 8645620"/>
              <a:gd name="connsiteY1" fmla="*/ 1026697 h 4180725"/>
              <a:gd name="connsiteX2" fmla="*/ 3444240 w 8645620"/>
              <a:gd name="connsiteY2" fmla="*/ 0 h 4180725"/>
              <a:gd name="connsiteX3" fmla="*/ 8080216 w 8645620"/>
              <a:gd name="connsiteY3" fmla="*/ 1224817 h 4180725"/>
              <a:gd name="connsiteX4" fmla="*/ 8645620 w 8645620"/>
              <a:gd name="connsiteY4" fmla="*/ 4180725 h 4180725"/>
              <a:gd name="connsiteX5" fmla="*/ 0 w 8645620"/>
              <a:gd name="connsiteY5" fmla="*/ 3677805 h 4180725"/>
              <a:gd name="connsiteX0" fmla="*/ 0 w 8249380"/>
              <a:gd name="connsiteY0" fmla="*/ 3662565 h 4180725"/>
              <a:gd name="connsiteX1" fmla="*/ 582136 w 8249380"/>
              <a:gd name="connsiteY1" fmla="*/ 1026697 h 4180725"/>
              <a:gd name="connsiteX2" fmla="*/ 3048000 w 8249380"/>
              <a:gd name="connsiteY2" fmla="*/ 0 h 4180725"/>
              <a:gd name="connsiteX3" fmla="*/ 7683976 w 8249380"/>
              <a:gd name="connsiteY3" fmla="*/ 1224817 h 4180725"/>
              <a:gd name="connsiteX4" fmla="*/ 8249380 w 8249380"/>
              <a:gd name="connsiteY4" fmla="*/ 4180725 h 4180725"/>
              <a:gd name="connsiteX5" fmla="*/ 0 w 8249380"/>
              <a:gd name="connsiteY5" fmla="*/ 3662565 h 4180725"/>
              <a:gd name="connsiteX0" fmla="*/ 0 w 8249380"/>
              <a:gd name="connsiteY0" fmla="*/ 4239034 h 4757194"/>
              <a:gd name="connsiteX1" fmla="*/ 582136 w 8249380"/>
              <a:gd name="connsiteY1" fmla="*/ 1603166 h 4757194"/>
              <a:gd name="connsiteX2" fmla="*/ 841513 w 8249380"/>
              <a:gd name="connsiteY2" fmla="*/ 0 h 4757194"/>
              <a:gd name="connsiteX3" fmla="*/ 7683976 w 8249380"/>
              <a:gd name="connsiteY3" fmla="*/ 1801286 h 4757194"/>
              <a:gd name="connsiteX4" fmla="*/ 8249380 w 8249380"/>
              <a:gd name="connsiteY4" fmla="*/ 4757194 h 4757194"/>
              <a:gd name="connsiteX5" fmla="*/ 0 w 8249380"/>
              <a:gd name="connsiteY5" fmla="*/ 4239034 h 4757194"/>
              <a:gd name="connsiteX0" fmla="*/ 0 w 8249380"/>
              <a:gd name="connsiteY0" fmla="*/ 4239034 h 4757194"/>
              <a:gd name="connsiteX1" fmla="*/ 841513 w 8249380"/>
              <a:gd name="connsiteY1" fmla="*/ 0 h 4757194"/>
              <a:gd name="connsiteX2" fmla="*/ 7683976 w 8249380"/>
              <a:gd name="connsiteY2" fmla="*/ 1801286 h 4757194"/>
              <a:gd name="connsiteX3" fmla="*/ 8249380 w 8249380"/>
              <a:gd name="connsiteY3" fmla="*/ 4757194 h 4757194"/>
              <a:gd name="connsiteX4" fmla="*/ 0 w 8249380"/>
              <a:gd name="connsiteY4" fmla="*/ 4239034 h 4757194"/>
              <a:gd name="connsiteX0" fmla="*/ 0 w 8249380"/>
              <a:gd name="connsiteY0" fmla="*/ 4278791 h 4796951"/>
              <a:gd name="connsiteX1" fmla="*/ 841513 w 8249380"/>
              <a:gd name="connsiteY1" fmla="*/ 0 h 4796951"/>
              <a:gd name="connsiteX2" fmla="*/ 7683976 w 8249380"/>
              <a:gd name="connsiteY2" fmla="*/ 1841043 h 4796951"/>
              <a:gd name="connsiteX3" fmla="*/ 8249380 w 8249380"/>
              <a:gd name="connsiteY3" fmla="*/ 4796951 h 4796951"/>
              <a:gd name="connsiteX4" fmla="*/ 0 w 8249380"/>
              <a:gd name="connsiteY4" fmla="*/ 4278791 h 4796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9380" h="4796951">
                <a:moveTo>
                  <a:pt x="0" y="4278791"/>
                </a:moveTo>
                <a:lnTo>
                  <a:pt x="841513" y="0"/>
                </a:lnTo>
                <a:lnTo>
                  <a:pt x="7683976" y="1841043"/>
                </a:lnTo>
                <a:lnTo>
                  <a:pt x="8249380" y="4796951"/>
                </a:lnTo>
                <a:lnTo>
                  <a:pt x="0" y="4278791"/>
                </a:lnTo>
                <a:close/>
              </a:path>
            </a:pathLst>
          </a:custGeom>
          <a:blipFill>
            <a:blip r:embed="rId2"/>
            <a:srcRect/>
            <a:stretch>
              <a:fillRect t="-7324" b="-732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!!Grau"/>
          <p:cNvSpPr/>
          <p:nvPr/>
        </p:nvSpPr>
        <p:spPr>
          <a:xfrm rot="2462261" flipV="1">
            <a:off x="-2591802" y="-1371361"/>
            <a:ext cx="7025626" cy="9017461"/>
          </a:xfrm>
          <a:custGeom>
            <a:avLst/>
            <a:gdLst>
              <a:gd name="connsiteX0" fmla="*/ 0 w 4747722"/>
              <a:gd name="connsiteY0" fmla="*/ 2357571 h 2357571"/>
              <a:gd name="connsiteX1" fmla="*/ 589393 w 4747722"/>
              <a:gd name="connsiteY1" fmla="*/ 0 h 2357571"/>
              <a:gd name="connsiteX2" fmla="*/ 4158329 w 4747722"/>
              <a:gd name="connsiteY2" fmla="*/ 0 h 2357571"/>
              <a:gd name="connsiteX3" fmla="*/ 4747722 w 4747722"/>
              <a:gd name="connsiteY3" fmla="*/ 2357571 h 2357571"/>
              <a:gd name="connsiteX4" fmla="*/ 0 w 4747722"/>
              <a:gd name="connsiteY4" fmla="*/ 2357571 h 2357571"/>
              <a:gd name="connsiteX0" fmla="*/ 4967 w 4752689"/>
              <a:gd name="connsiteY0" fmla="*/ 6487611 h 6487611"/>
              <a:gd name="connsiteX1" fmla="*/ 0 w 4752689"/>
              <a:gd name="connsiteY1" fmla="*/ 0 h 6487611"/>
              <a:gd name="connsiteX2" fmla="*/ 4163296 w 4752689"/>
              <a:gd name="connsiteY2" fmla="*/ 4130040 h 6487611"/>
              <a:gd name="connsiteX3" fmla="*/ 4752689 w 4752689"/>
              <a:gd name="connsiteY3" fmla="*/ 6487611 h 6487611"/>
              <a:gd name="connsiteX4" fmla="*/ 4967 w 4752689"/>
              <a:gd name="connsiteY4" fmla="*/ 6487611 h 6487611"/>
              <a:gd name="connsiteX0" fmla="*/ 4967 w 5854936"/>
              <a:gd name="connsiteY0" fmla="*/ 6487611 h 6487611"/>
              <a:gd name="connsiteX1" fmla="*/ 0 w 5854936"/>
              <a:gd name="connsiteY1" fmla="*/ 0 h 6487611"/>
              <a:gd name="connsiteX2" fmla="*/ 5854936 w 5854936"/>
              <a:gd name="connsiteY2" fmla="*/ 0 h 6487611"/>
              <a:gd name="connsiteX3" fmla="*/ 4752689 w 5854936"/>
              <a:gd name="connsiteY3" fmla="*/ 6487611 h 6487611"/>
              <a:gd name="connsiteX4" fmla="*/ 4967 w 5854936"/>
              <a:gd name="connsiteY4" fmla="*/ 6487611 h 6487611"/>
              <a:gd name="connsiteX0" fmla="*/ 4967 w 10010489"/>
              <a:gd name="connsiteY0" fmla="*/ 6487611 h 6487611"/>
              <a:gd name="connsiteX1" fmla="*/ 0 w 10010489"/>
              <a:gd name="connsiteY1" fmla="*/ 0 h 6487611"/>
              <a:gd name="connsiteX2" fmla="*/ 5854936 w 10010489"/>
              <a:gd name="connsiteY2" fmla="*/ 0 h 6487611"/>
              <a:gd name="connsiteX3" fmla="*/ 10010489 w 10010489"/>
              <a:gd name="connsiteY3" fmla="*/ 6487611 h 6487611"/>
              <a:gd name="connsiteX4" fmla="*/ 4967 w 10010489"/>
              <a:gd name="connsiteY4" fmla="*/ 6487611 h 6487611"/>
              <a:gd name="connsiteX0" fmla="*/ 4967 w 10010489"/>
              <a:gd name="connsiteY0" fmla="*/ 6487611 h 6487611"/>
              <a:gd name="connsiteX1" fmla="*/ 0 w 10010489"/>
              <a:gd name="connsiteY1" fmla="*/ 0 h 6487611"/>
              <a:gd name="connsiteX2" fmla="*/ 6677896 w 10010489"/>
              <a:gd name="connsiteY2" fmla="*/ 0 h 6487611"/>
              <a:gd name="connsiteX3" fmla="*/ 10010489 w 10010489"/>
              <a:gd name="connsiteY3" fmla="*/ 6487611 h 6487611"/>
              <a:gd name="connsiteX4" fmla="*/ 4967 w 10010489"/>
              <a:gd name="connsiteY4" fmla="*/ 6487611 h 6487611"/>
              <a:gd name="connsiteX0" fmla="*/ 4967 w 10300049"/>
              <a:gd name="connsiteY0" fmla="*/ 6487611 h 6487611"/>
              <a:gd name="connsiteX1" fmla="*/ 0 w 10300049"/>
              <a:gd name="connsiteY1" fmla="*/ 0 h 6487611"/>
              <a:gd name="connsiteX2" fmla="*/ 6677896 w 10300049"/>
              <a:gd name="connsiteY2" fmla="*/ 0 h 6487611"/>
              <a:gd name="connsiteX3" fmla="*/ 10300049 w 10300049"/>
              <a:gd name="connsiteY3" fmla="*/ 6441891 h 6487611"/>
              <a:gd name="connsiteX4" fmla="*/ 4967 w 10300049"/>
              <a:gd name="connsiteY4" fmla="*/ 6487611 h 6487611"/>
              <a:gd name="connsiteX0" fmla="*/ 4967 w 10330529"/>
              <a:gd name="connsiteY0" fmla="*/ 6487611 h 6579051"/>
              <a:gd name="connsiteX1" fmla="*/ 0 w 10330529"/>
              <a:gd name="connsiteY1" fmla="*/ 0 h 6579051"/>
              <a:gd name="connsiteX2" fmla="*/ 6677896 w 10330529"/>
              <a:gd name="connsiteY2" fmla="*/ 0 h 6579051"/>
              <a:gd name="connsiteX3" fmla="*/ 10330529 w 10330529"/>
              <a:gd name="connsiteY3" fmla="*/ 6579051 h 6579051"/>
              <a:gd name="connsiteX4" fmla="*/ 4967 w 10330529"/>
              <a:gd name="connsiteY4" fmla="*/ 6487611 h 6579051"/>
              <a:gd name="connsiteX0" fmla="*/ 4967 w 6677896"/>
              <a:gd name="connsiteY0" fmla="*/ 6487611 h 7514233"/>
              <a:gd name="connsiteX1" fmla="*/ 0 w 6677896"/>
              <a:gd name="connsiteY1" fmla="*/ 0 h 7514233"/>
              <a:gd name="connsiteX2" fmla="*/ 6677896 w 6677896"/>
              <a:gd name="connsiteY2" fmla="*/ 0 h 7514233"/>
              <a:gd name="connsiteX3" fmla="*/ 1830765 w 6677896"/>
              <a:gd name="connsiteY3" fmla="*/ 7514233 h 7514233"/>
              <a:gd name="connsiteX4" fmla="*/ 4967 w 6677896"/>
              <a:gd name="connsiteY4" fmla="*/ 6487611 h 7514233"/>
              <a:gd name="connsiteX0" fmla="*/ 4967 w 4537369"/>
              <a:gd name="connsiteY0" fmla="*/ 6487611 h 7514233"/>
              <a:gd name="connsiteX1" fmla="*/ 0 w 4537369"/>
              <a:gd name="connsiteY1" fmla="*/ 0 h 7514233"/>
              <a:gd name="connsiteX2" fmla="*/ 4537369 w 4537369"/>
              <a:gd name="connsiteY2" fmla="*/ 41563 h 7514233"/>
              <a:gd name="connsiteX3" fmla="*/ 1830765 w 4537369"/>
              <a:gd name="connsiteY3" fmla="*/ 7514233 h 7514233"/>
              <a:gd name="connsiteX4" fmla="*/ 4967 w 4537369"/>
              <a:gd name="connsiteY4" fmla="*/ 6487611 h 7514233"/>
              <a:gd name="connsiteX0" fmla="*/ 4967 w 4537369"/>
              <a:gd name="connsiteY0" fmla="*/ 6487611 h 7576579"/>
              <a:gd name="connsiteX1" fmla="*/ 0 w 4537369"/>
              <a:gd name="connsiteY1" fmla="*/ 0 h 7576579"/>
              <a:gd name="connsiteX2" fmla="*/ 4537369 w 4537369"/>
              <a:gd name="connsiteY2" fmla="*/ 41563 h 7576579"/>
              <a:gd name="connsiteX3" fmla="*/ 2163274 w 4537369"/>
              <a:gd name="connsiteY3" fmla="*/ 7576579 h 7576579"/>
              <a:gd name="connsiteX4" fmla="*/ 4967 w 4537369"/>
              <a:gd name="connsiteY4" fmla="*/ 6487611 h 7576579"/>
              <a:gd name="connsiteX0" fmla="*/ 4967 w 4433460"/>
              <a:gd name="connsiteY0" fmla="*/ 6487611 h 7576579"/>
              <a:gd name="connsiteX1" fmla="*/ 0 w 4433460"/>
              <a:gd name="connsiteY1" fmla="*/ 0 h 7576579"/>
              <a:gd name="connsiteX2" fmla="*/ 4433460 w 4433460"/>
              <a:gd name="connsiteY2" fmla="*/ 0 h 7576579"/>
              <a:gd name="connsiteX3" fmla="*/ 2163274 w 4433460"/>
              <a:gd name="connsiteY3" fmla="*/ 7576579 h 7576579"/>
              <a:gd name="connsiteX4" fmla="*/ 4967 w 4433460"/>
              <a:gd name="connsiteY4" fmla="*/ 6487611 h 7576579"/>
              <a:gd name="connsiteX0" fmla="*/ 4967 w 4433460"/>
              <a:gd name="connsiteY0" fmla="*/ 6487611 h 7597360"/>
              <a:gd name="connsiteX1" fmla="*/ 0 w 4433460"/>
              <a:gd name="connsiteY1" fmla="*/ 0 h 7597360"/>
              <a:gd name="connsiteX2" fmla="*/ 4433460 w 4433460"/>
              <a:gd name="connsiteY2" fmla="*/ 0 h 7597360"/>
              <a:gd name="connsiteX3" fmla="*/ 2246402 w 4433460"/>
              <a:gd name="connsiteY3" fmla="*/ 7597360 h 7597360"/>
              <a:gd name="connsiteX4" fmla="*/ 4967 w 4433460"/>
              <a:gd name="connsiteY4" fmla="*/ 6487611 h 7597360"/>
              <a:gd name="connsiteX0" fmla="*/ 4967 w 4662060"/>
              <a:gd name="connsiteY0" fmla="*/ 6487611 h 7597360"/>
              <a:gd name="connsiteX1" fmla="*/ 0 w 4662060"/>
              <a:gd name="connsiteY1" fmla="*/ 0 h 7597360"/>
              <a:gd name="connsiteX2" fmla="*/ 4662060 w 4662060"/>
              <a:gd name="connsiteY2" fmla="*/ 0 h 7597360"/>
              <a:gd name="connsiteX3" fmla="*/ 2246402 w 4662060"/>
              <a:gd name="connsiteY3" fmla="*/ 7597360 h 7597360"/>
              <a:gd name="connsiteX4" fmla="*/ 4967 w 4662060"/>
              <a:gd name="connsiteY4" fmla="*/ 6487611 h 7597360"/>
              <a:gd name="connsiteX0" fmla="*/ 4 w 5134175"/>
              <a:gd name="connsiteY0" fmla="*/ 6828108 h 7597360"/>
              <a:gd name="connsiteX1" fmla="*/ 472115 w 5134175"/>
              <a:gd name="connsiteY1" fmla="*/ 0 h 7597360"/>
              <a:gd name="connsiteX2" fmla="*/ 5134175 w 5134175"/>
              <a:gd name="connsiteY2" fmla="*/ 0 h 7597360"/>
              <a:gd name="connsiteX3" fmla="*/ 2718517 w 5134175"/>
              <a:gd name="connsiteY3" fmla="*/ 7597360 h 7597360"/>
              <a:gd name="connsiteX4" fmla="*/ 4 w 5134175"/>
              <a:gd name="connsiteY4" fmla="*/ 6828108 h 7597360"/>
              <a:gd name="connsiteX0" fmla="*/ 4 w 5538459"/>
              <a:gd name="connsiteY0" fmla="*/ 6828108 h 7597360"/>
              <a:gd name="connsiteX1" fmla="*/ 472115 w 5538459"/>
              <a:gd name="connsiteY1" fmla="*/ 0 h 7597360"/>
              <a:gd name="connsiteX2" fmla="*/ 5538459 w 5538459"/>
              <a:gd name="connsiteY2" fmla="*/ 127182 h 7597360"/>
              <a:gd name="connsiteX3" fmla="*/ 2718517 w 5538459"/>
              <a:gd name="connsiteY3" fmla="*/ 7597360 h 7597360"/>
              <a:gd name="connsiteX4" fmla="*/ 4 w 5538459"/>
              <a:gd name="connsiteY4" fmla="*/ 6828108 h 7597360"/>
              <a:gd name="connsiteX0" fmla="*/ 4 w 5538459"/>
              <a:gd name="connsiteY0" fmla="*/ 6828108 h 7148719"/>
              <a:gd name="connsiteX1" fmla="*/ 472115 w 5538459"/>
              <a:gd name="connsiteY1" fmla="*/ 0 h 7148719"/>
              <a:gd name="connsiteX2" fmla="*/ 5538459 w 5538459"/>
              <a:gd name="connsiteY2" fmla="*/ 127182 h 7148719"/>
              <a:gd name="connsiteX3" fmla="*/ 1359613 w 5538459"/>
              <a:gd name="connsiteY3" fmla="*/ 7148719 h 7148719"/>
              <a:gd name="connsiteX4" fmla="*/ 4 w 5538459"/>
              <a:gd name="connsiteY4" fmla="*/ 6828108 h 7148719"/>
              <a:gd name="connsiteX0" fmla="*/ 4 w 6205406"/>
              <a:gd name="connsiteY0" fmla="*/ 6828108 h 7148719"/>
              <a:gd name="connsiteX1" fmla="*/ 472115 w 6205406"/>
              <a:gd name="connsiteY1" fmla="*/ 0 h 7148719"/>
              <a:gd name="connsiteX2" fmla="*/ 6205406 w 6205406"/>
              <a:gd name="connsiteY2" fmla="*/ 555519 h 7148719"/>
              <a:gd name="connsiteX3" fmla="*/ 1359613 w 6205406"/>
              <a:gd name="connsiteY3" fmla="*/ 7148719 h 7148719"/>
              <a:gd name="connsiteX4" fmla="*/ 4 w 6205406"/>
              <a:gd name="connsiteY4" fmla="*/ 6828108 h 7148719"/>
              <a:gd name="connsiteX0" fmla="*/ 4 w 6205406"/>
              <a:gd name="connsiteY0" fmla="*/ 6828108 h 7411073"/>
              <a:gd name="connsiteX1" fmla="*/ 472115 w 6205406"/>
              <a:gd name="connsiteY1" fmla="*/ 0 h 7411073"/>
              <a:gd name="connsiteX2" fmla="*/ 6205406 w 6205406"/>
              <a:gd name="connsiteY2" fmla="*/ 555519 h 7411073"/>
              <a:gd name="connsiteX3" fmla="*/ 1633386 w 6205406"/>
              <a:gd name="connsiteY3" fmla="*/ 7411073 h 7411073"/>
              <a:gd name="connsiteX4" fmla="*/ 4 w 6205406"/>
              <a:gd name="connsiteY4" fmla="*/ 6828108 h 7411073"/>
              <a:gd name="connsiteX0" fmla="*/ 4 w 6074347"/>
              <a:gd name="connsiteY0" fmla="*/ 6828108 h 7411073"/>
              <a:gd name="connsiteX1" fmla="*/ 472115 w 6074347"/>
              <a:gd name="connsiteY1" fmla="*/ 0 h 7411073"/>
              <a:gd name="connsiteX2" fmla="*/ 6074347 w 6074347"/>
              <a:gd name="connsiteY2" fmla="*/ 500192 h 7411073"/>
              <a:gd name="connsiteX3" fmla="*/ 1633386 w 6074347"/>
              <a:gd name="connsiteY3" fmla="*/ 7411073 h 7411073"/>
              <a:gd name="connsiteX4" fmla="*/ 4 w 6074347"/>
              <a:gd name="connsiteY4" fmla="*/ 6828108 h 7411073"/>
              <a:gd name="connsiteX0" fmla="*/ 4 w 6074347"/>
              <a:gd name="connsiteY0" fmla="*/ 7546550 h 8129515"/>
              <a:gd name="connsiteX1" fmla="*/ 585993 w 6074347"/>
              <a:gd name="connsiteY1" fmla="*/ 0 h 8129515"/>
              <a:gd name="connsiteX2" fmla="*/ 6074347 w 6074347"/>
              <a:gd name="connsiteY2" fmla="*/ 1218634 h 8129515"/>
              <a:gd name="connsiteX3" fmla="*/ 1633386 w 6074347"/>
              <a:gd name="connsiteY3" fmla="*/ 8129515 h 8129515"/>
              <a:gd name="connsiteX4" fmla="*/ 4 w 6074347"/>
              <a:gd name="connsiteY4" fmla="*/ 7546550 h 8129515"/>
              <a:gd name="connsiteX0" fmla="*/ 1 w 7025626"/>
              <a:gd name="connsiteY0" fmla="*/ 7085158 h 8129515"/>
              <a:gd name="connsiteX1" fmla="*/ 1537272 w 7025626"/>
              <a:gd name="connsiteY1" fmla="*/ 0 h 8129515"/>
              <a:gd name="connsiteX2" fmla="*/ 7025626 w 7025626"/>
              <a:gd name="connsiteY2" fmla="*/ 1218634 h 8129515"/>
              <a:gd name="connsiteX3" fmla="*/ 2584665 w 7025626"/>
              <a:gd name="connsiteY3" fmla="*/ 8129515 h 8129515"/>
              <a:gd name="connsiteX4" fmla="*/ 1 w 7025626"/>
              <a:gd name="connsiteY4" fmla="*/ 7085158 h 8129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25626" h="8129515">
                <a:moveTo>
                  <a:pt x="1" y="7085158"/>
                </a:moveTo>
                <a:cubicBezTo>
                  <a:pt x="-1655" y="4922621"/>
                  <a:pt x="1538928" y="2162537"/>
                  <a:pt x="1537272" y="0"/>
                </a:cubicBezTo>
                <a:lnTo>
                  <a:pt x="7025626" y="1218634"/>
                </a:lnTo>
                <a:lnTo>
                  <a:pt x="2584665" y="8129515"/>
                </a:lnTo>
                <a:lnTo>
                  <a:pt x="1" y="7085158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19" name="!!Violett"/>
          <p:cNvSpPr/>
          <p:nvPr/>
        </p:nvSpPr>
        <p:spPr>
          <a:xfrm>
            <a:off x="-1082918" y="4974976"/>
            <a:ext cx="19329928" cy="2950737"/>
          </a:xfrm>
          <a:custGeom>
            <a:avLst/>
            <a:gdLst>
              <a:gd name="connsiteX0" fmla="*/ 0 w 12393558"/>
              <a:gd name="connsiteY0" fmla="*/ 4128120 h 4128120"/>
              <a:gd name="connsiteX1" fmla="*/ 0 w 12393558"/>
              <a:gd name="connsiteY1" fmla="*/ 0 h 4128120"/>
              <a:gd name="connsiteX2" fmla="*/ 12393558 w 12393558"/>
              <a:gd name="connsiteY2" fmla="*/ 4128120 h 4128120"/>
              <a:gd name="connsiteX3" fmla="*/ 0 w 12393558"/>
              <a:gd name="connsiteY3" fmla="*/ 4128120 h 4128120"/>
              <a:gd name="connsiteX0" fmla="*/ 487680 w 12881238"/>
              <a:gd name="connsiteY0" fmla="*/ 1202040 h 1202040"/>
              <a:gd name="connsiteX1" fmla="*/ 0 w 12881238"/>
              <a:gd name="connsiteY1" fmla="*/ 0 h 1202040"/>
              <a:gd name="connsiteX2" fmla="*/ 12881238 w 12881238"/>
              <a:gd name="connsiteY2" fmla="*/ 1202040 h 1202040"/>
              <a:gd name="connsiteX3" fmla="*/ 487680 w 12881238"/>
              <a:gd name="connsiteY3" fmla="*/ 1202040 h 1202040"/>
              <a:gd name="connsiteX0" fmla="*/ 591589 w 12985147"/>
              <a:gd name="connsiteY0" fmla="*/ 2490513 h 2490513"/>
              <a:gd name="connsiteX1" fmla="*/ 0 w 12985147"/>
              <a:gd name="connsiteY1" fmla="*/ 0 h 2490513"/>
              <a:gd name="connsiteX2" fmla="*/ 12985147 w 12985147"/>
              <a:gd name="connsiteY2" fmla="*/ 2490513 h 2490513"/>
              <a:gd name="connsiteX3" fmla="*/ 591589 w 12985147"/>
              <a:gd name="connsiteY3" fmla="*/ 2490513 h 2490513"/>
              <a:gd name="connsiteX0" fmla="*/ 591589 w 16996038"/>
              <a:gd name="connsiteY0" fmla="*/ 2490513 h 2490513"/>
              <a:gd name="connsiteX1" fmla="*/ 0 w 16996038"/>
              <a:gd name="connsiteY1" fmla="*/ 0 h 2490513"/>
              <a:gd name="connsiteX2" fmla="*/ 16996038 w 16996038"/>
              <a:gd name="connsiteY2" fmla="*/ 2490513 h 2490513"/>
              <a:gd name="connsiteX3" fmla="*/ 591589 w 16996038"/>
              <a:gd name="connsiteY3" fmla="*/ 2490513 h 2490513"/>
              <a:gd name="connsiteX0" fmla="*/ 591589 w 16996038"/>
              <a:gd name="connsiteY0" fmla="*/ 2490513 h 2552859"/>
              <a:gd name="connsiteX1" fmla="*/ 0 w 16996038"/>
              <a:gd name="connsiteY1" fmla="*/ 0 h 2552859"/>
              <a:gd name="connsiteX2" fmla="*/ 16996038 w 16996038"/>
              <a:gd name="connsiteY2" fmla="*/ 2552859 h 2552859"/>
              <a:gd name="connsiteX3" fmla="*/ 591589 w 16996038"/>
              <a:gd name="connsiteY3" fmla="*/ 2490513 h 2552859"/>
              <a:gd name="connsiteX0" fmla="*/ 633153 w 17037602"/>
              <a:gd name="connsiteY0" fmla="*/ 2220349 h 2282695"/>
              <a:gd name="connsiteX1" fmla="*/ 0 w 17037602"/>
              <a:gd name="connsiteY1" fmla="*/ 0 h 2282695"/>
              <a:gd name="connsiteX2" fmla="*/ 17037602 w 17037602"/>
              <a:gd name="connsiteY2" fmla="*/ 2282695 h 2282695"/>
              <a:gd name="connsiteX3" fmla="*/ 633153 w 17037602"/>
              <a:gd name="connsiteY3" fmla="*/ 2220349 h 2282695"/>
              <a:gd name="connsiteX0" fmla="*/ 633153 w 18866402"/>
              <a:gd name="connsiteY0" fmla="*/ 2220349 h 2303477"/>
              <a:gd name="connsiteX1" fmla="*/ 0 w 18866402"/>
              <a:gd name="connsiteY1" fmla="*/ 0 h 2303477"/>
              <a:gd name="connsiteX2" fmla="*/ 18866402 w 18866402"/>
              <a:gd name="connsiteY2" fmla="*/ 2303477 h 2303477"/>
              <a:gd name="connsiteX3" fmla="*/ 633153 w 18866402"/>
              <a:gd name="connsiteY3" fmla="*/ 2220349 h 2303477"/>
              <a:gd name="connsiteX0" fmla="*/ 695499 w 18928748"/>
              <a:gd name="connsiteY0" fmla="*/ 2116440 h 2199568"/>
              <a:gd name="connsiteX1" fmla="*/ 0 w 18928748"/>
              <a:gd name="connsiteY1" fmla="*/ 0 h 2199568"/>
              <a:gd name="connsiteX2" fmla="*/ 18928748 w 18928748"/>
              <a:gd name="connsiteY2" fmla="*/ 2199568 h 2199568"/>
              <a:gd name="connsiteX3" fmla="*/ 695499 w 18928748"/>
              <a:gd name="connsiteY3" fmla="*/ 2116440 h 2199568"/>
              <a:gd name="connsiteX0" fmla="*/ 778626 w 19011875"/>
              <a:gd name="connsiteY0" fmla="*/ 2158004 h 2241132"/>
              <a:gd name="connsiteX1" fmla="*/ 0 w 19011875"/>
              <a:gd name="connsiteY1" fmla="*/ 0 h 2241132"/>
              <a:gd name="connsiteX2" fmla="*/ 19011875 w 19011875"/>
              <a:gd name="connsiteY2" fmla="*/ 2241132 h 2241132"/>
              <a:gd name="connsiteX3" fmla="*/ 778626 w 19011875"/>
              <a:gd name="connsiteY3" fmla="*/ 2158004 h 2241132"/>
              <a:gd name="connsiteX0" fmla="*/ 778626 w 19011875"/>
              <a:gd name="connsiteY0" fmla="*/ 2178786 h 2241132"/>
              <a:gd name="connsiteX1" fmla="*/ 0 w 19011875"/>
              <a:gd name="connsiteY1" fmla="*/ 0 h 2241132"/>
              <a:gd name="connsiteX2" fmla="*/ 19011875 w 19011875"/>
              <a:gd name="connsiteY2" fmla="*/ 2241132 h 2241132"/>
              <a:gd name="connsiteX3" fmla="*/ 778626 w 19011875"/>
              <a:gd name="connsiteY3" fmla="*/ 2178786 h 2241132"/>
              <a:gd name="connsiteX0" fmla="*/ 778626 w 19011875"/>
              <a:gd name="connsiteY0" fmla="*/ 2178786 h 2241132"/>
              <a:gd name="connsiteX1" fmla="*/ 0 w 19011875"/>
              <a:gd name="connsiteY1" fmla="*/ 0 h 2241132"/>
              <a:gd name="connsiteX2" fmla="*/ 13827722 w 19011875"/>
              <a:gd name="connsiteY2" fmla="*/ 1577679 h 2241132"/>
              <a:gd name="connsiteX3" fmla="*/ 19011875 w 19011875"/>
              <a:gd name="connsiteY3" fmla="*/ 2241132 h 2241132"/>
              <a:gd name="connsiteX4" fmla="*/ 778626 w 19011875"/>
              <a:gd name="connsiteY4" fmla="*/ 2178786 h 2241132"/>
              <a:gd name="connsiteX0" fmla="*/ 778626 w 19011875"/>
              <a:gd name="connsiteY0" fmla="*/ 2178786 h 2241132"/>
              <a:gd name="connsiteX1" fmla="*/ 0 w 19011875"/>
              <a:gd name="connsiteY1" fmla="*/ 0 h 2241132"/>
              <a:gd name="connsiteX2" fmla="*/ 14186950 w 19011875"/>
              <a:gd name="connsiteY2" fmla="*/ 1050077 h 2241132"/>
              <a:gd name="connsiteX3" fmla="*/ 19011875 w 19011875"/>
              <a:gd name="connsiteY3" fmla="*/ 2241132 h 2241132"/>
              <a:gd name="connsiteX4" fmla="*/ 778626 w 19011875"/>
              <a:gd name="connsiteY4" fmla="*/ 2178786 h 2241132"/>
              <a:gd name="connsiteX0" fmla="*/ 1056922 w 19290171"/>
              <a:gd name="connsiteY0" fmla="*/ 1808230 h 1870576"/>
              <a:gd name="connsiteX1" fmla="*/ 0 w 19290171"/>
              <a:gd name="connsiteY1" fmla="*/ 0 h 1870576"/>
              <a:gd name="connsiteX2" fmla="*/ 14465246 w 19290171"/>
              <a:gd name="connsiteY2" fmla="*/ 679521 h 1870576"/>
              <a:gd name="connsiteX3" fmla="*/ 19290171 w 19290171"/>
              <a:gd name="connsiteY3" fmla="*/ 1870576 h 1870576"/>
              <a:gd name="connsiteX4" fmla="*/ 1056922 w 19290171"/>
              <a:gd name="connsiteY4" fmla="*/ 1808230 h 1870576"/>
              <a:gd name="connsiteX0" fmla="*/ 1056922 w 19290171"/>
              <a:gd name="connsiteY0" fmla="*/ 1808230 h 1870576"/>
              <a:gd name="connsiteX1" fmla="*/ 0 w 19290171"/>
              <a:gd name="connsiteY1" fmla="*/ 0 h 1870576"/>
              <a:gd name="connsiteX2" fmla="*/ 14505003 w 19290171"/>
              <a:gd name="connsiteY2" fmla="*/ 642465 h 1870576"/>
              <a:gd name="connsiteX3" fmla="*/ 19290171 w 19290171"/>
              <a:gd name="connsiteY3" fmla="*/ 1870576 h 1870576"/>
              <a:gd name="connsiteX4" fmla="*/ 1056922 w 19290171"/>
              <a:gd name="connsiteY4" fmla="*/ 1808230 h 1870576"/>
              <a:gd name="connsiteX0" fmla="*/ 1096679 w 19329928"/>
              <a:gd name="connsiteY0" fmla="*/ 1771175 h 1833521"/>
              <a:gd name="connsiteX1" fmla="*/ 0 w 19329928"/>
              <a:gd name="connsiteY1" fmla="*/ 0 h 1833521"/>
              <a:gd name="connsiteX2" fmla="*/ 14544760 w 19329928"/>
              <a:gd name="connsiteY2" fmla="*/ 605410 h 1833521"/>
              <a:gd name="connsiteX3" fmla="*/ 19329928 w 19329928"/>
              <a:gd name="connsiteY3" fmla="*/ 1833521 h 1833521"/>
              <a:gd name="connsiteX4" fmla="*/ 1096679 w 19329928"/>
              <a:gd name="connsiteY4" fmla="*/ 1771175 h 1833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29928" h="1833521">
                <a:moveTo>
                  <a:pt x="1096679" y="1771175"/>
                </a:moveTo>
                <a:lnTo>
                  <a:pt x="0" y="0"/>
                </a:lnTo>
                <a:lnTo>
                  <a:pt x="14544760" y="605410"/>
                </a:lnTo>
                <a:lnTo>
                  <a:pt x="19329928" y="1833521"/>
                </a:lnTo>
                <a:lnTo>
                  <a:pt x="1096679" y="1771175"/>
                </a:ln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!!Blau"/>
          <p:cNvSpPr/>
          <p:nvPr/>
        </p:nvSpPr>
        <p:spPr>
          <a:xfrm flipH="1">
            <a:off x="9011211" y="-687893"/>
            <a:ext cx="3903336" cy="7973275"/>
          </a:xfrm>
          <a:custGeom>
            <a:avLst/>
            <a:gdLst>
              <a:gd name="connsiteX0" fmla="*/ 0 w 4583832"/>
              <a:gd name="connsiteY0" fmla="*/ 6137792 h 6137792"/>
              <a:gd name="connsiteX1" fmla="*/ 0 w 4583832"/>
              <a:gd name="connsiteY1" fmla="*/ 0 h 6137792"/>
              <a:gd name="connsiteX2" fmla="*/ 4583832 w 4583832"/>
              <a:gd name="connsiteY2" fmla="*/ 6137792 h 6137792"/>
              <a:gd name="connsiteX3" fmla="*/ 0 w 4583832"/>
              <a:gd name="connsiteY3" fmla="*/ 6137792 h 6137792"/>
              <a:gd name="connsiteX0" fmla="*/ 426720 w 5010552"/>
              <a:gd name="connsiteY0" fmla="*/ 5909192 h 5909192"/>
              <a:gd name="connsiteX1" fmla="*/ 0 w 5010552"/>
              <a:gd name="connsiteY1" fmla="*/ 0 h 5909192"/>
              <a:gd name="connsiteX2" fmla="*/ 5010552 w 5010552"/>
              <a:gd name="connsiteY2" fmla="*/ 5909192 h 5909192"/>
              <a:gd name="connsiteX3" fmla="*/ 426720 w 5010552"/>
              <a:gd name="connsiteY3" fmla="*/ 5909192 h 5909192"/>
              <a:gd name="connsiteX0" fmla="*/ 426720 w 3273192"/>
              <a:gd name="connsiteY0" fmla="*/ 6355080 h 6355080"/>
              <a:gd name="connsiteX1" fmla="*/ 0 w 3273192"/>
              <a:gd name="connsiteY1" fmla="*/ 445888 h 6355080"/>
              <a:gd name="connsiteX2" fmla="*/ 3273192 w 3273192"/>
              <a:gd name="connsiteY2" fmla="*/ 0 h 6355080"/>
              <a:gd name="connsiteX3" fmla="*/ 426720 w 3273192"/>
              <a:gd name="connsiteY3" fmla="*/ 6355080 h 6355080"/>
              <a:gd name="connsiteX0" fmla="*/ 15240 w 3273192"/>
              <a:gd name="connsiteY0" fmla="*/ 7528560 h 7528560"/>
              <a:gd name="connsiteX1" fmla="*/ 0 w 3273192"/>
              <a:gd name="connsiteY1" fmla="*/ 445888 h 7528560"/>
              <a:gd name="connsiteX2" fmla="*/ 3273192 w 3273192"/>
              <a:gd name="connsiteY2" fmla="*/ 0 h 7528560"/>
              <a:gd name="connsiteX3" fmla="*/ 15240 w 3273192"/>
              <a:gd name="connsiteY3" fmla="*/ 7528560 h 7528560"/>
              <a:gd name="connsiteX0" fmla="*/ 15240 w 2968392"/>
              <a:gd name="connsiteY0" fmla="*/ 7604760 h 7604760"/>
              <a:gd name="connsiteX1" fmla="*/ 0 w 2968392"/>
              <a:gd name="connsiteY1" fmla="*/ 522088 h 7604760"/>
              <a:gd name="connsiteX2" fmla="*/ 2968392 w 2968392"/>
              <a:gd name="connsiteY2" fmla="*/ 0 h 7604760"/>
              <a:gd name="connsiteX3" fmla="*/ 15240 w 2968392"/>
              <a:gd name="connsiteY3" fmla="*/ 7604760 h 7604760"/>
              <a:gd name="connsiteX0" fmla="*/ 15240 w 3242712"/>
              <a:gd name="connsiteY0" fmla="*/ 7620000 h 7620000"/>
              <a:gd name="connsiteX1" fmla="*/ 0 w 3242712"/>
              <a:gd name="connsiteY1" fmla="*/ 537328 h 7620000"/>
              <a:gd name="connsiteX2" fmla="*/ 3242712 w 3242712"/>
              <a:gd name="connsiteY2" fmla="*/ 0 h 7620000"/>
              <a:gd name="connsiteX3" fmla="*/ 15240 w 3242712"/>
              <a:gd name="connsiteY3" fmla="*/ 7620000 h 7620000"/>
              <a:gd name="connsiteX0" fmla="*/ 15240 w 3284276"/>
              <a:gd name="connsiteY0" fmla="*/ 7640781 h 7640781"/>
              <a:gd name="connsiteX1" fmla="*/ 0 w 3284276"/>
              <a:gd name="connsiteY1" fmla="*/ 558109 h 7640781"/>
              <a:gd name="connsiteX2" fmla="*/ 3284276 w 3284276"/>
              <a:gd name="connsiteY2" fmla="*/ 0 h 7640781"/>
              <a:gd name="connsiteX3" fmla="*/ 15240 w 3284276"/>
              <a:gd name="connsiteY3" fmla="*/ 7640781 h 7640781"/>
              <a:gd name="connsiteX0" fmla="*/ 15240 w 2265967"/>
              <a:gd name="connsiteY0" fmla="*/ 7619999 h 7619999"/>
              <a:gd name="connsiteX1" fmla="*/ 0 w 2265967"/>
              <a:gd name="connsiteY1" fmla="*/ 537327 h 7619999"/>
              <a:gd name="connsiteX2" fmla="*/ 2265967 w 2265967"/>
              <a:gd name="connsiteY2" fmla="*/ 0 h 7619999"/>
              <a:gd name="connsiteX3" fmla="*/ 15240 w 2265967"/>
              <a:gd name="connsiteY3" fmla="*/ 7619999 h 7619999"/>
              <a:gd name="connsiteX0" fmla="*/ 1033549 w 2265967"/>
              <a:gd name="connsiteY0" fmla="*/ 7474526 h 7474526"/>
              <a:gd name="connsiteX1" fmla="*/ 0 w 2265967"/>
              <a:gd name="connsiteY1" fmla="*/ 537327 h 7474526"/>
              <a:gd name="connsiteX2" fmla="*/ 2265967 w 2265967"/>
              <a:gd name="connsiteY2" fmla="*/ 0 h 7474526"/>
              <a:gd name="connsiteX3" fmla="*/ 1033549 w 2265967"/>
              <a:gd name="connsiteY3" fmla="*/ 7474526 h 7474526"/>
              <a:gd name="connsiteX0" fmla="*/ 1033549 w 1954239"/>
              <a:gd name="connsiteY0" fmla="*/ 7412181 h 7412181"/>
              <a:gd name="connsiteX1" fmla="*/ 0 w 1954239"/>
              <a:gd name="connsiteY1" fmla="*/ 474982 h 7412181"/>
              <a:gd name="connsiteX2" fmla="*/ 1954239 w 1954239"/>
              <a:gd name="connsiteY2" fmla="*/ 0 h 7412181"/>
              <a:gd name="connsiteX3" fmla="*/ 1033549 w 1954239"/>
              <a:gd name="connsiteY3" fmla="*/ 7412181 h 7412181"/>
              <a:gd name="connsiteX0" fmla="*/ 1033549 w 1954239"/>
              <a:gd name="connsiteY0" fmla="*/ 7412181 h 7412181"/>
              <a:gd name="connsiteX1" fmla="*/ 606829 w 1954239"/>
              <a:gd name="connsiteY1" fmla="*/ 4598487 h 7412181"/>
              <a:gd name="connsiteX2" fmla="*/ 0 w 1954239"/>
              <a:gd name="connsiteY2" fmla="*/ 474982 h 7412181"/>
              <a:gd name="connsiteX3" fmla="*/ 1954239 w 1954239"/>
              <a:gd name="connsiteY3" fmla="*/ 0 h 7412181"/>
              <a:gd name="connsiteX4" fmla="*/ 1033549 w 1954239"/>
              <a:gd name="connsiteY4" fmla="*/ 7412181 h 7412181"/>
              <a:gd name="connsiteX0" fmla="*/ 1033549 w 1954239"/>
              <a:gd name="connsiteY0" fmla="*/ 7412181 h 7412181"/>
              <a:gd name="connsiteX1" fmla="*/ 128847 w 1954239"/>
              <a:gd name="connsiteY1" fmla="*/ 7009178 h 7412181"/>
              <a:gd name="connsiteX2" fmla="*/ 0 w 1954239"/>
              <a:gd name="connsiteY2" fmla="*/ 474982 h 7412181"/>
              <a:gd name="connsiteX3" fmla="*/ 1954239 w 1954239"/>
              <a:gd name="connsiteY3" fmla="*/ 0 h 7412181"/>
              <a:gd name="connsiteX4" fmla="*/ 1033549 w 1954239"/>
              <a:gd name="connsiteY4" fmla="*/ 7412181 h 7412181"/>
              <a:gd name="connsiteX0" fmla="*/ 1033549 w 1954239"/>
              <a:gd name="connsiteY0" fmla="*/ 7079672 h 7079672"/>
              <a:gd name="connsiteX1" fmla="*/ 128847 w 1954239"/>
              <a:gd name="connsiteY1" fmla="*/ 7009178 h 7079672"/>
              <a:gd name="connsiteX2" fmla="*/ 0 w 1954239"/>
              <a:gd name="connsiteY2" fmla="*/ 474982 h 7079672"/>
              <a:gd name="connsiteX3" fmla="*/ 1954239 w 1954239"/>
              <a:gd name="connsiteY3" fmla="*/ 0 h 7079672"/>
              <a:gd name="connsiteX4" fmla="*/ 1033549 w 1954239"/>
              <a:gd name="connsiteY4" fmla="*/ 7079672 h 7079672"/>
              <a:gd name="connsiteX0" fmla="*/ 1070956 w 1991646"/>
              <a:gd name="connsiteY0" fmla="*/ 7079672 h 7237778"/>
              <a:gd name="connsiteX1" fmla="*/ 0 w 1991646"/>
              <a:gd name="connsiteY1" fmla="*/ 7237778 h 7237778"/>
              <a:gd name="connsiteX2" fmla="*/ 37407 w 1991646"/>
              <a:gd name="connsiteY2" fmla="*/ 474982 h 7237778"/>
              <a:gd name="connsiteX3" fmla="*/ 1991646 w 1991646"/>
              <a:gd name="connsiteY3" fmla="*/ 0 h 7237778"/>
              <a:gd name="connsiteX4" fmla="*/ 1070956 w 1991646"/>
              <a:gd name="connsiteY4" fmla="*/ 7079672 h 7237778"/>
              <a:gd name="connsiteX0" fmla="*/ 1070956 w 1991646"/>
              <a:gd name="connsiteY0" fmla="*/ 7017327 h 7237778"/>
              <a:gd name="connsiteX1" fmla="*/ 0 w 1991646"/>
              <a:gd name="connsiteY1" fmla="*/ 7237778 h 7237778"/>
              <a:gd name="connsiteX2" fmla="*/ 37407 w 1991646"/>
              <a:gd name="connsiteY2" fmla="*/ 474982 h 7237778"/>
              <a:gd name="connsiteX3" fmla="*/ 1991646 w 1991646"/>
              <a:gd name="connsiteY3" fmla="*/ 0 h 7237778"/>
              <a:gd name="connsiteX4" fmla="*/ 1070956 w 1991646"/>
              <a:gd name="connsiteY4" fmla="*/ 7017327 h 7237778"/>
              <a:gd name="connsiteX0" fmla="*/ 1112520 w 1991646"/>
              <a:gd name="connsiteY0" fmla="*/ 7620000 h 7620000"/>
              <a:gd name="connsiteX1" fmla="*/ 0 w 1991646"/>
              <a:gd name="connsiteY1" fmla="*/ 7237778 h 7620000"/>
              <a:gd name="connsiteX2" fmla="*/ 37407 w 1991646"/>
              <a:gd name="connsiteY2" fmla="*/ 474982 h 7620000"/>
              <a:gd name="connsiteX3" fmla="*/ 1991646 w 1991646"/>
              <a:gd name="connsiteY3" fmla="*/ 0 h 7620000"/>
              <a:gd name="connsiteX4" fmla="*/ 1112520 w 1991646"/>
              <a:gd name="connsiteY4" fmla="*/ 7620000 h 7620000"/>
              <a:gd name="connsiteX0" fmla="*/ 1112520 w 1939877"/>
              <a:gd name="connsiteY0" fmla="*/ 7659757 h 7659757"/>
              <a:gd name="connsiteX1" fmla="*/ 0 w 1939877"/>
              <a:gd name="connsiteY1" fmla="*/ 7277535 h 7659757"/>
              <a:gd name="connsiteX2" fmla="*/ 37407 w 1939877"/>
              <a:gd name="connsiteY2" fmla="*/ 514739 h 7659757"/>
              <a:gd name="connsiteX3" fmla="*/ 1939877 w 1939877"/>
              <a:gd name="connsiteY3" fmla="*/ 0 h 7659757"/>
              <a:gd name="connsiteX4" fmla="*/ 1112520 w 1939877"/>
              <a:gd name="connsiteY4" fmla="*/ 7659757 h 7659757"/>
              <a:gd name="connsiteX0" fmla="*/ 1143581 w 1939877"/>
              <a:gd name="connsiteY0" fmla="*/ 7699513 h 7699513"/>
              <a:gd name="connsiteX1" fmla="*/ 0 w 1939877"/>
              <a:gd name="connsiteY1" fmla="*/ 7277535 h 7699513"/>
              <a:gd name="connsiteX2" fmla="*/ 37407 w 1939877"/>
              <a:gd name="connsiteY2" fmla="*/ 514739 h 7699513"/>
              <a:gd name="connsiteX3" fmla="*/ 1939877 w 1939877"/>
              <a:gd name="connsiteY3" fmla="*/ 0 h 7699513"/>
              <a:gd name="connsiteX4" fmla="*/ 1143581 w 1939877"/>
              <a:gd name="connsiteY4" fmla="*/ 7699513 h 7699513"/>
              <a:gd name="connsiteX0" fmla="*/ 1278179 w 2074475"/>
              <a:gd name="connsiteY0" fmla="*/ 7699513 h 7933518"/>
              <a:gd name="connsiteX1" fmla="*/ 0 w 2074475"/>
              <a:gd name="connsiteY1" fmla="*/ 7933518 h 7933518"/>
              <a:gd name="connsiteX2" fmla="*/ 172005 w 2074475"/>
              <a:gd name="connsiteY2" fmla="*/ 514739 h 7933518"/>
              <a:gd name="connsiteX3" fmla="*/ 2074475 w 2074475"/>
              <a:gd name="connsiteY3" fmla="*/ 0 h 7933518"/>
              <a:gd name="connsiteX4" fmla="*/ 1278179 w 2074475"/>
              <a:gd name="connsiteY4" fmla="*/ 7699513 h 7933518"/>
              <a:gd name="connsiteX0" fmla="*/ 1278179 w 2012354"/>
              <a:gd name="connsiteY0" fmla="*/ 7699513 h 7933518"/>
              <a:gd name="connsiteX1" fmla="*/ 0 w 2012354"/>
              <a:gd name="connsiteY1" fmla="*/ 7933518 h 7933518"/>
              <a:gd name="connsiteX2" fmla="*/ 172005 w 2012354"/>
              <a:gd name="connsiteY2" fmla="*/ 514739 h 7933518"/>
              <a:gd name="connsiteX3" fmla="*/ 2012354 w 2012354"/>
              <a:gd name="connsiteY3" fmla="*/ 0 h 7933518"/>
              <a:gd name="connsiteX4" fmla="*/ 1278179 w 2012354"/>
              <a:gd name="connsiteY4" fmla="*/ 7699513 h 7933518"/>
              <a:gd name="connsiteX0" fmla="*/ 1278179 w 2022707"/>
              <a:gd name="connsiteY0" fmla="*/ 7719392 h 7953397"/>
              <a:gd name="connsiteX1" fmla="*/ 0 w 2022707"/>
              <a:gd name="connsiteY1" fmla="*/ 7953397 h 7953397"/>
              <a:gd name="connsiteX2" fmla="*/ 172005 w 2022707"/>
              <a:gd name="connsiteY2" fmla="*/ 534618 h 7953397"/>
              <a:gd name="connsiteX3" fmla="*/ 2022707 w 2022707"/>
              <a:gd name="connsiteY3" fmla="*/ 0 h 7953397"/>
              <a:gd name="connsiteX4" fmla="*/ 1278179 w 2022707"/>
              <a:gd name="connsiteY4" fmla="*/ 7719392 h 7953397"/>
              <a:gd name="connsiteX0" fmla="*/ 1278179 w 2033060"/>
              <a:gd name="connsiteY0" fmla="*/ 7739270 h 7973275"/>
              <a:gd name="connsiteX1" fmla="*/ 0 w 2033060"/>
              <a:gd name="connsiteY1" fmla="*/ 7973275 h 7973275"/>
              <a:gd name="connsiteX2" fmla="*/ 172005 w 2033060"/>
              <a:gd name="connsiteY2" fmla="*/ 554496 h 7973275"/>
              <a:gd name="connsiteX3" fmla="*/ 2033060 w 2033060"/>
              <a:gd name="connsiteY3" fmla="*/ 0 h 7973275"/>
              <a:gd name="connsiteX4" fmla="*/ 1278179 w 2033060"/>
              <a:gd name="connsiteY4" fmla="*/ 7739270 h 7973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3060" h="7973275">
                <a:moveTo>
                  <a:pt x="1278179" y="7739270"/>
                </a:moveTo>
                <a:lnTo>
                  <a:pt x="0" y="7973275"/>
                </a:lnTo>
                <a:lnTo>
                  <a:pt x="172005" y="554496"/>
                </a:lnTo>
                <a:lnTo>
                  <a:pt x="2033060" y="0"/>
                </a:lnTo>
                <a:lnTo>
                  <a:pt x="1278179" y="773927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!!Türkis"/>
          <p:cNvSpPr/>
          <p:nvPr/>
        </p:nvSpPr>
        <p:spPr>
          <a:xfrm rot="546000">
            <a:off x="2218830" y="-1335466"/>
            <a:ext cx="10702637" cy="4030616"/>
          </a:xfrm>
          <a:custGeom>
            <a:avLst/>
            <a:gdLst>
              <a:gd name="connsiteX0" fmla="*/ 0 w 8853055"/>
              <a:gd name="connsiteY0" fmla="*/ 0 h 2410691"/>
              <a:gd name="connsiteX1" fmla="*/ 290946 w 8853055"/>
              <a:gd name="connsiteY1" fmla="*/ 1454727 h 2410691"/>
              <a:gd name="connsiteX2" fmla="*/ 8832273 w 8853055"/>
              <a:gd name="connsiteY2" fmla="*/ 2410691 h 2410691"/>
              <a:gd name="connsiteX3" fmla="*/ 8853055 w 8853055"/>
              <a:gd name="connsiteY3" fmla="*/ 207818 h 2410691"/>
              <a:gd name="connsiteX4" fmla="*/ 0 w 8853055"/>
              <a:gd name="connsiteY4" fmla="*/ 0 h 2410691"/>
              <a:gd name="connsiteX0" fmla="*/ 0 w 8915401"/>
              <a:gd name="connsiteY0" fmla="*/ 0 h 2410691"/>
              <a:gd name="connsiteX1" fmla="*/ 353292 w 8915401"/>
              <a:gd name="connsiteY1" fmla="*/ 1454727 h 2410691"/>
              <a:gd name="connsiteX2" fmla="*/ 8894619 w 8915401"/>
              <a:gd name="connsiteY2" fmla="*/ 2410691 h 2410691"/>
              <a:gd name="connsiteX3" fmla="*/ 8915401 w 8915401"/>
              <a:gd name="connsiteY3" fmla="*/ 207818 h 2410691"/>
              <a:gd name="connsiteX4" fmla="*/ 0 w 8915401"/>
              <a:gd name="connsiteY4" fmla="*/ 0 h 2410691"/>
              <a:gd name="connsiteX0" fmla="*/ 0 w 10515601"/>
              <a:gd name="connsiteY0" fmla="*/ 0 h 2618509"/>
              <a:gd name="connsiteX1" fmla="*/ 353292 w 10515601"/>
              <a:gd name="connsiteY1" fmla="*/ 1454727 h 2618509"/>
              <a:gd name="connsiteX2" fmla="*/ 10515601 w 10515601"/>
              <a:gd name="connsiteY2" fmla="*/ 2618509 h 2618509"/>
              <a:gd name="connsiteX3" fmla="*/ 8915401 w 10515601"/>
              <a:gd name="connsiteY3" fmla="*/ 207818 h 2618509"/>
              <a:gd name="connsiteX4" fmla="*/ 0 w 10515601"/>
              <a:gd name="connsiteY4" fmla="*/ 0 h 2618509"/>
              <a:gd name="connsiteX0" fmla="*/ 0 w 10702637"/>
              <a:gd name="connsiteY0" fmla="*/ 0 h 2618509"/>
              <a:gd name="connsiteX1" fmla="*/ 353292 w 10702637"/>
              <a:gd name="connsiteY1" fmla="*/ 1454727 h 2618509"/>
              <a:gd name="connsiteX2" fmla="*/ 10515601 w 10702637"/>
              <a:gd name="connsiteY2" fmla="*/ 2618509 h 2618509"/>
              <a:gd name="connsiteX3" fmla="*/ 10702637 w 10702637"/>
              <a:gd name="connsiteY3" fmla="*/ 228599 h 2618509"/>
              <a:gd name="connsiteX4" fmla="*/ 0 w 10702637"/>
              <a:gd name="connsiteY4" fmla="*/ 0 h 2618509"/>
              <a:gd name="connsiteX0" fmla="*/ 0 w 10702637"/>
              <a:gd name="connsiteY0" fmla="*/ 0 h 2618509"/>
              <a:gd name="connsiteX1" fmla="*/ 505730 w 10702637"/>
              <a:gd name="connsiteY1" fmla="*/ 1900743 h 2618509"/>
              <a:gd name="connsiteX2" fmla="*/ 10515601 w 10702637"/>
              <a:gd name="connsiteY2" fmla="*/ 2618509 h 2618509"/>
              <a:gd name="connsiteX3" fmla="*/ 10702637 w 10702637"/>
              <a:gd name="connsiteY3" fmla="*/ 228599 h 2618509"/>
              <a:gd name="connsiteX4" fmla="*/ 0 w 10702637"/>
              <a:gd name="connsiteY4" fmla="*/ 0 h 2618509"/>
              <a:gd name="connsiteX0" fmla="*/ 0 w 10702637"/>
              <a:gd name="connsiteY0" fmla="*/ 0 h 2566992"/>
              <a:gd name="connsiteX1" fmla="*/ 505730 w 10702637"/>
              <a:gd name="connsiteY1" fmla="*/ 1900743 h 2566992"/>
              <a:gd name="connsiteX2" fmla="*/ 10643566 w 10702637"/>
              <a:gd name="connsiteY2" fmla="*/ 2566992 h 2566992"/>
              <a:gd name="connsiteX3" fmla="*/ 10702637 w 10702637"/>
              <a:gd name="connsiteY3" fmla="*/ 228599 h 2566992"/>
              <a:gd name="connsiteX4" fmla="*/ 0 w 10702637"/>
              <a:gd name="connsiteY4" fmla="*/ 0 h 256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02637" h="2566992">
                <a:moveTo>
                  <a:pt x="0" y="0"/>
                </a:moveTo>
                <a:lnTo>
                  <a:pt x="505730" y="1900743"/>
                </a:lnTo>
                <a:lnTo>
                  <a:pt x="10643566" y="2566992"/>
                </a:lnTo>
                <a:lnTo>
                  <a:pt x="10702637" y="228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736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Grau"/>
          <p:cNvSpPr/>
          <p:nvPr/>
        </p:nvSpPr>
        <p:spPr>
          <a:xfrm flipV="1">
            <a:off x="-506493" y="-1109751"/>
            <a:ext cx="8594833" cy="8411139"/>
          </a:xfrm>
          <a:custGeom>
            <a:avLst/>
            <a:gdLst>
              <a:gd name="connsiteX0" fmla="*/ 0 w 4747722"/>
              <a:gd name="connsiteY0" fmla="*/ 2357571 h 2357571"/>
              <a:gd name="connsiteX1" fmla="*/ 589393 w 4747722"/>
              <a:gd name="connsiteY1" fmla="*/ 0 h 2357571"/>
              <a:gd name="connsiteX2" fmla="*/ 4158329 w 4747722"/>
              <a:gd name="connsiteY2" fmla="*/ 0 h 2357571"/>
              <a:gd name="connsiteX3" fmla="*/ 4747722 w 4747722"/>
              <a:gd name="connsiteY3" fmla="*/ 2357571 h 2357571"/>
              <a:gd name="connsiteX4" fmla="*/ 0 w 4747722"/>
              <a:gd name="connsiteY4" fmla="*/ 2357571 h 2357571"/>
              <a:gd name="connsiteX0" fmla="*/ 4967 w 4752689"/>
              <a:gd name="connsiteY0" fmla="*/ 6487611 h 6487611"/>
              <a:gd name="connsiteX1" fmla="*/ 0 w 4752689"/>
              <a:gd name="connsiteY1" fmla="*/ 0 h 6487611"/>
              <a:gd name="connsiteX2" fmla="*/ 4163296 w 4752689"/>
              <a:gd name="connsiteY2" fmla="*/ 4130040 h 6487611"/>
              <a:gd name="connsiteX3" fmla="*/ 4752689 w 4752689"/>
              <a:gd name="connsiteY3" fmla="*/ 6487611 h 6487611"/>
              <a:gd name="connsiteX4" fmla="*/ 4967 w 4752689"/>
              <a:gd name="connsiteY4" fmla="*/ 6487611 h 6487611"/>
              <a:gd name="connsiteX0" fmla="*/ 4967 w 5854936"/>
              <a:gd name="connsiteY0" fmla="*/ 6487611 h 6487611"/>
              <a:gd name="connsiteX1" fmla="*/ 0 w 5854936"/>
              <a:gd name="connsiteY1" fmla="*/ 0 h 6487611"/>
              <a:gd name="connsiteX2" fmla="*/ 5854936 w 5854936"/>
              <a:gd name="connsiteY2" fmla="*/ 0 h 6487611"/>
              <a:gd name="connsiteX3" fmla="*/ 4752689 w 5854936"/>
              <a:gd name="connsiteY3" fmla="*/ 6487611 h 6487611"/>
              <a:gd name="connsiteX4" fmla="*/ 4967 w 5854936"/>
              <a:gd name="connsiteY4" fmla="*/ 6487611 h 6487611"/>
              <a:gd name="connsiteX0" fmla="*/ 4967 w 10010489"/>
              <a:gd name="connsiteY0" fmla="*/ 6487611 h 6487611"/>
              <a:gd name="connsiteX1" fmla="*/ 0 w 10010489"/>
              <a:gd name="connsiteY1" fmla="*/ 0 h 6487611"/>
              <a:gd name="connsiteX2" fmla="*/ 5854936 w 10010489"/>
              <a:gd name="connsiteY2" fmla="*/ 0 h 6487611"/>
              <a:gd name="connsiteX3" fmla="*/ 10010489 w 10010489"/>
              <a:gd name="connsiteY3" fmla="*/ 6487611 h 6487611"/>
              <a:gd name="connsiteX4" fmla="*/ 4967 w 10010489"/>
              <a:gd name="connsiteY4" fmla="*/ 6487611 h 6487611"/>
              <a:gd name="connsiteX0" fmla="*/ 4967 w 10010489"/>
              <a:gd name="connsiteY0" fmla="*/ 6487611 h 6487611"/>
              <a:gd name="connsiteX1" fmla="*/ 0 w 10010489"/>
              <a:gd name="connsiteY1" fmla="*/ 0 h 6487611"/>
              <a:gd name="connsiteX2" fmla="*/ 6677896 w 10010489"/>
              <a:gd name="connsiteY2" fmla="*/ 0 h 6487611"/>
              <a:gd name="connsiteX3" fmla="*/ 10010489 w 10010489"/>
              <a:gd name="connsiteY3" fmla="*/ 6487611 h 6487611"/>
              <a:gd name="connsiteX4" fmla="*/ 4967 w 10010489"/>
              <a:gd name="connsiteY4" fmla="*/ 6487611 h 6487611"/>
              <a:gd name="connsiteX0" fmla="*/ 4967 w 10300049"/>
              <a:gd name="connsiteY0" fmla="*/ 6487611 h 6487611"/>
              <a:gd name="connsiteX1" fmla="*/ 0 w 10300049"/>
              <a:gd name="connsiteY1" fmla="*/ 0 h 6487611"/>
              <a:gd name="connsiteX2" fmla="*/ 6677896 w 10300049"/>
              <a:gd name="connsiteY2" fmla="*/ 0 h 6487611"/>
              <a:gd name="connsiteX3" fmla="*/ 10300049 w 10300049"/>
              <a:gd name="connsiteY3" fmla="*/ 6441891 h 6487611"/>
              <a:gd name="connsiteX4" fmla="*/ 4967 w 10300049"/>
              <a:gd name="connsiteY4" fmla="*/ 6487611 h 6487611"/>
              <a:gd name="connsiteX0" fmla="*/ 4967 w 10330529"/>
              <a:gd name="connsiteY0" fmla="*/ 6487611 h 6579051"/>
              <a:gd name="connsiteX1" fmla="*/ 0 w 10330529"/>
              <a:gd name="connsiteY1" fmla="*/ 0 h 6579051"/>
              <a:gd name="connsiteX2" fmla="*/ 6677896 w 10330529"/>
              <a:gd name="connsiteY2" fmla="*/ 0 h 6579051"/>
              <a:gd name="connsiteX3" fmla="*/ 10330529 w 10330529"/>
              <a:gd name="connsiteY3" fmla="*/ 6579051 h 6579051"/>
              <a:gd name="connsiteX4" fmla="*/ 4967 w 10330529"/>
              <a:gd name="connsiteY4" fmla="*/ 6487611 h 6579051"/>
              <a:gd name="connsiteX0" fmla="*/ 4967 w 6677896"/>
              <a:gd name="connsiteY0" fmla="*/ 6487611 h 7514233"/>
              <a:gd name="connsiteX1" fmla="*/ 0 w 6677896"/>
              <a:gd name="connsiteY1" fmla="*/ 0 h 7514233"/>
              <a:gd name="connsiteX2" fmla="*/ 6677896 w 6677896"/>
              <a:gd name="connsiteY2" fmla="*/ 0 h 7514233"/>
              <a:gd name="connsiteX3" fmla="*/ 1830765 w 6677896"/>
              <a:gd name="connsiteY3" fmla="*/ 7514233 h 7514233"/>
              <a:gd name="connsiteX4" fmla="*/ 4967 w 6677896"/>
              <a:gd name="connsiteY4" fmla="*/ 6487611 h 7514233"/>
              <a:gd name="connsiteX0" fmla="*/ 4967 w 4537369"/>
              <a:gd name="connsiteY0" fmla="*/ 6487611 h 7514233"/>
              <a:gd name="connsiteX1" fmla="*/ 0 w 4537369"/>
              <a:gd name="connsiteY1" fmla="*/ 0 h 7514233"/>
              <a:gd name="connsiteX2" fmla="*/ 4537369 w 4537369"/>
              <a:gd name="connsiteY2" fmla="*/ 41563 h 7514233"/>
              <a:gd name="connsiteX3" fmla="*/ 1830765 w 4537369"/>
              <a:gd name="connsiteY3" fmla="*/ 7514233 h 7514233"/>
              <a:gd name="connsiteX4" fmla="*/ 4967 w 4537369"/>
              <a:gd name="connsiteY4" fmla="*/ 6487611 h 7514233"/>
              <a:gd name="connsiteX0" fmla="*/ 4967 w 4537369"/>
              <a:gd name="connsiteY0" fmla="*/ 6487611 h 7576579"/>
              <a:gd name="connsiteX1" fmla="*/ 0 w 4537369"/>
              <a:gd name="connsiteY1" fmla="*/ 0 h 7576579"/>
              <a:gd name="connsiteX2" fmla="*/ 4537369 w 4537369"/>
              <a:gd name="connsiteY2" fmla="*/ 41563 h 7576579"/>
              <a:gd name="connsiteX3" fmla="*/ 2163274 w 4537369"/>
              <a:gd name="connsiteY3" fmla="*/ 7576579 h 7576579"/>
              <a:gd name="connsiteX4" fmla="*/ 4967 w 4537369"/>
              <a:gd name="connsiteY4" fmla="*/ 6487611 h 7576579"/>
              <a:gd name="connsiteX0" fmla="*/ 4967 w 4433460"/>
              <a:gd name="connsiteY0" fmla="*/ 6487611 h 7576579"/>
              <a:gd name="connsiteX1" fmla="*/ 0 w 4433460"/>
              <a:gd name="connsiteY1" fmla="*/ 0 h 7576579"/>
              <a:gd name="connsiteX2" fmla="*/ 4433460 w 4433460"/>
              <a:gd name="connsiteY2" fmla="*/ 0 h 7576579"/>
              <a:gd name="connsiteX3" fmla="*/ 2163274 w 4433460"/>
              <a:gd name="connsiteY3" fmla="*/ 7576579 h 7576579"/>
              <a:gd name="connsiteX4" fmla="*/ 4967 w 4433460"/>
              <a:gd name="connsiteY4" fmla="*/ 6487611 h 7576579"/>
              <a:gd name="connsiteX0" fmla="*/ 4967 w 4433460"/>
              <a:gd name="connsiteY0" fmla="*/ 6487611 h 7597360"/>
              <a:gd name="connsiteX1" fmla="*/ 0 w 4433460"/>
              <a:gd name="connsiteY1" fmla="*/ 0 h 7597360"/>
              <a:gd name="connsiteX2" fmla="*/ 4433460 w 4433460"/>
              <a:gd name="connsiteY2" fmla="*/ 0 h 7597360"/>
              <a:gd name="connsiteX3" fmla="*/ 2246402 w 4433460"/>
              <a:gd name="connsiteY3" fmla="*/ 7597360 h 7597360"/>
              <a:gd name="connsiteX4" fmla="*/ 4967 w 4433460"/>
              <a:gd name="connsiteY4" fmla="*/ 6487611 h 7597360"/>
              <a:gd name="connsiteX0" fmla="*/ 4967 w 4662060"/>
              <a:gd name="connsiteY0" fmla="*/ 6487611 h 7597360"/>
              <a:gd name="connsiteX1" fmla="*/ 0 w 4662060"/>
              <a:gd name="connsiteY1" fmla="*/ 0 h 7597360"/>
              <a:gd name="connsiteX2" fmla="*/ 4662060 w 4662060"/>
              <a:gd name="connsiteY2" fmla="*/ 0 h 7597360"/>
              <a:gd name="connsiteX3" fmla="*/ 2246402 w 4662060"/>
              <a:gd name="connsiteY3" fmla="*/ 7597360 h 7597360"/>
              <a:gd name="connsiteX4" fmla="*/ 4967 w 4662060"/>
              <a:gd name="connsiteY4" fmla="*/ 6487611 h 7597360"/>
              <a:gd name="connsiteX0" fmla="*/ 4 w 5134175"/>
              <a:gd name="connsiteY0" fmla="*/ 6828108 h 7597360"/>
              <a:gd name="connsiteX1" fmla="*/ 472115 w 5134175"/>
              <a:gd name="connsiteY1" fmla="*/ 0 h 7597360"/>
              <a:gd name="connsiteX2" fmla="*/ 5134175 w 5134175"/>
              <a:gd name="connsiteY2" fmla="*/ 0 h 7597360"/>
              <a:gd name="connsiteX3" fmla="*/ 2718517 w 5134175"/>
              <a:gd name="connsiteY3" fmla="*/ 7597360 h 7597360"/>
              <a:gd name="connsiteX4" fmla="*/ 4 w 5134175"/>
              <a:gd name="connsiteY4" fmla="*/ 6828108 h 7597360"/>
              <a:gd name="connsiteX0" fmla="*/ 11 w 5134182"/>
              <a:gd name="connsiteY0" fmla="*/ 6828108 h 7597360"/>
              <a:gd name="connsiteX1" fmla="*/ 171899 w 5134182"/>
              <a:gd name="connsiteY1" fmla="*/ 17921 h 7597360"/>
              <a:gd name="connsiteX2" fmla="*/ 5134182 w 5134182"/>
              <a:gd name="connsiteY2" fmla="*/ 0 h 7597360"/>
              <a:gd name="connsiteX3" fmla="*/ 2718524 w 5134182"/>
              <a:gd name="connsiteY3" fmla="*/ 7597360 h 7597360"/>
              <a:gd name="connsiteX4" fmla="*/ 11 w 5134182"/>
              <a:gd name="connsiteY4" fmla="*/ 6828108 h 7597360"/>
              <a:gd name="connsiteX0" fmla="*/ 11 w 5172947"/>
              <a:gd name="connsiteY0" fmla="*/ 6828108 h 7597360"/>
              <a:gd name="connsiteX1" fmla="*/ 171899 w 5172947"/>
              <a:gd name="connsiteY1" fmla="*/ 17921 h 7597360"/>
              <a:gd name="connsiteX2" fmla="*/ 5172947 w 5172947"/>
              <a:gd name="connsiteY2" fmla="*/ 0 h 7597360"/>
              <a:gd name="connsiteX3" fmla="*/ 2718524 w 5172947"/>
              <a:gd name="connsiteY3" fmla="*/ 7597360 h 7597360"/>
              <a:gd name="connsiteX4" fmla="*/ 11 w 5172947"/>
              <a:gd name="connsiteY4" fmla="*/ 6828108 h 7597360"/>
              <a:gd name="connsiteX0" fmla="*/ 11 w 5182638"/>
              <a:gd name="connsiteY0" fmla="*/ 6810187 h 7579439"/>
              <a:gd name="connsiteX1" fmla="*/ 171899 w 5182638"/>
              <a:gd name="connsiteY1" fmla="*/ 0 h 7579439"/>
              <a:gd name="connsiteX2" fmla="*/ 5182638 w 5182638"/>
              <a:gd name="connsiteY2" fmla="*/ 11004 h 7579439"/>
              <a:gd name="connsiteX3" fmla="*/ 2718524 w 5182638"/>
              <a:gd name="connsiteY3" fmla="*/ 7579439 h 7579439"/>
              <a:gd name="connsiteX4" fmla="*/ 11 w 5182638"/>
              <a:gd name="connsiteY4" fmla="*/ 6810187 h 7579439"/>
              <a:gd name="connsiteX0" fmla="*/ 11 w 5192329"/>
              <a:gd name="connsiteY0" fmla="*/ 6813645 h 7582897"/>
              <a:gd name="connsiteX1" fmla="*/ 171899 w 5192329"/>
              <a:gd name="connsiteY1" fmla="*/ 3458 h 7582897"/>
              <a:gd name="connsiteX2" fmla="*/ 5192329 w 5192329"/>
              <a:gd name="connsiteY2" fmla="*/ 0 h 7582897"/>
              <a:gd name="connsiteX3" fmla="*/ 2718524 w 5192329"/>
              <a:gd name="connsiteY3" fmla="*/ 7582897 h 7582897"/>
              <a:gd name="connsiteX4" fmla="*/ 11 w 5192329"/>
              <a:gd name="connsiteY4" fmla="*/ 6813645 h 7582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2329" h="7582897">
                <a:moveTo>
                  <a:pt x="11" y="6813645"/>
                </a:moveTo>
                <a:cubicBezTo>
                  <a:pt x="-1645" y="4651108"/>
                  <a:pt x="173555" y="2165995"/>
                  <a:pt x="171899" y="3458"/>
                </a:cubicBezTo>
                <a:lnTo>
                  <a:pt x="5192329" y="0"/>
                </a:lnTo>
                <a:lnTo>
                  <a:pt x="2718524" y="7582897"/>
                </a:lnTo>
                <a:lnTo>
                  <a:pt x="11" y="6813645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3" name="!!Violett"/>
          <p:cNvSpPr/>
          <p:nvPr/>
        </p:nvSpPr>
        <p:spPr>
          <a:xfrm>
            <a:off x="-764865" y="2132856"/>
            <a:ext cx="19011875" cy="5792857"/>
          </a:xfrm>
          <a:custGeom>
            <a:avLst/>
            <a:gdLst>
              <a:gd name="connsiteX0" fmla="*/ 0 w 12393558"/>
              <a:gd name="connsiteY0" fmla="*/ 4128120 h 4128120"/>
              <a:gd name="connsiteX1" fmla="*/ 0 w 12393558"/>
              <a:gd name="connsiteY1" fmla="*/ 0 h 4128120"/>
              <a:gd name="connsiteX2" fmla="*/ 12393558 w 12393558"/>
              <a:gd name="connsiteY2" fmla="*/ 4128120 h 4128120"/>
              <a:gd name="connsiteX3" fmla="*/ 0 w 12393558"/>
              <a:gd name="connsiteY3" fmla="*/ 4128120 h 4128120"/>
              <a:gd name="connsiteX0" fmla="*/ 487680 w 12881238"/>
              <a:gd name="connsiteY0" fmla="*/ 1202040 h 1202040"/>
              <a:gd name="connsiteX1" fmla="*/ 0 w 12881238"/>
              <a:gd name="connsiteY1" fmla="*/ 0 h 1202040"/>
              <a:gd name="connsiteX2" fmla="*/ 12881238 w 12881238"/>
              <a:gd name="connsiteY2" fmla="*/ 1202040 h 1202040"/>
              <a:gd name="connsiteX3" fmla="*/ 487680 w 12881238"/>
              <a:gd name="connsiteY3" fmla="*/ 1202040 h 1202040"/>
              <a:gd name="connsiteX0" fmla="*/ 591589 w 12985147"/>
              <a:gd name="connsiteY0" fmla="*/ 2490513 h 2490513"/>
              <a:gd name="connsiteX1" fmla="*/ 0 w 12985147"/>
              <a:gd name="connsiteY1" fmla="*/ 0 h 2490513"/>
              <a:gd name="connsiteX2" fmla="*/ 12985147 w 12985147"/>
              <a:gd name="connsiteY2" fmla="*/ 2490513 h 2490513"/>
              <a:gd name="connsiteX3" fmla="*/ 591589 w 12985147"/>
              <a:gd name="connsiteY3" fmla="*/ 2490513 h 2490513"/>
              <a:gd name="connsiteX0" fmla="*/ 591589 w 16996038"/>
              <a:gd name="connsiteY0" fmla="*/ 2490513 h 2490513"/>
              <a:gd name="connsiteX1" fmla="*/ 0 w 16996038"/>
              <a:gd name="connsiteY1" fmla="*/ 0 h 2490513"/>
              <a:gd name="connsiteX2" fmla="*/ 16996038 w 16996038"/>
              <a:gd name="connsiteY2" fmla="*/ 2490513 h 2490513"/>
              <a:gd name="connsiteX3" fmla="*/ 591589 w 16996038"/>
              <a:gd name="connsiteY3" fmla="*/ 2490513 h 2490513"/>
              <a:gd name="connsiteX0" fmla="*/ 591589 w 16996038"/>
              <a:gd name="connsiteY0" fmla="*/ 2490513 h 2552859"/>
              <a:gd name="connsiteX1" fmla="*/ 0 w 16996038"/>
              <a:gd name="connsiteY1" fmla="*/ 0 h 2552859"/>
              <a:gd name="connsiteX2" fmla="*/ 16996038 w 16996038"/>
              <a:gd name="connsiteY2" fmla="*/ 2552859 h 2552859"/>
              <a:gd name="connsiteX3" fmla="*/ 591589 w 16996038"/>
              <a:gd name="connsiteY3" fmla="*/ 2490513 h 2552859"/>
              <a:gd name="connsiteX0" fmla="*/ 633153 w 17037602"/>
              <a:gd name="connsiteY0" fmla="*/ 2220349 h 2282695"/>
              <a:gd name="connsiteX1" fmla="*/ 0 w 17037602"/>
              <a:gd name="connsiteY1" fmla="*/ 0 h 2282695"/>
              <a:gd name="connsiteX2" fmla="*/ 17037602 w 17037602"/>
              <a:gd name="connsiteY2" fmla="*/ 2282695 h 2282695"/>
              <a:gd name="connsiteX3" fmla="*/ 633153 w 17037602"/>
              <a:gd name="connsiteY3" fmla="*/ 2220349 h 2282695"/>
              <a:gd name="connsiteX0" fmla="*/ 633153 w 18866402"/>
              <a:gd name="connsiteY0" fmla="*/ 2220349 h 2303477"/>
              <a:gd name="connsiteX1" fmla="*/ 0 w 18866402"/>
              <a:gd name="connsiteY1" fmla="*/ 0 h 2303477"/>
              <a:gd name="connsiteX2" fmla="*/ 18866402 w 18866402"/>
              <a:gd name="connsiteY2" fmla="*/ 2303477 h 2303477"/>
              <a:gd name="connsiteX3" fmla="*/ 633153 w 18866402"/>
              <a:gd name="connsiteY3" fmla="*/ 2220349 h 2303477"/>
              <a:gd name="connsiteX0" fmla="*/ 695499 w 18928748"/>
              <a:gd name="connsiteY0" fmla="*/ 2116440 h 2199568"/>
              <a:gd name="connsiteX1" fmla="*/ 0 w 18928748"/>
              <a:gd name="connsiteY1" fmla="*/ 0 h 2199568"/>
              <a:gd name="connsiteX2" fmla="*/ 18928748 w 18928748"/>
              <a:gd name="connsiteY2" fmla="*/ 2199568 h 2199568"/>
              <a:gd name="connsiteX3" fmla="*/ 695499 w 18928748"/>
              <a:gd name="connsiteY3" fmla="*/ 2116440 h 2199568"/>
              <a:gd name="connsiteX0" fmla="*/ 778626 w 19011875"/>
              <a:gd name="connsiteY0" fmla="*/ 2158004 h 2241132"/>
              <a:gd name="connsiteX1" fmla="*/ 0 w 19011875"/>
              <a:gd name="connsiteY1" fmla="*/ 0 h 2241132"/>
              <a:gd name="connsiteX2" fmla="*/ 19011875 w 19011875"/>
              <a:gd name="connsiteY2" fmla="*/ 2241132 h 2241132"/>
              <a:gd name="connsiteX3" fmla="*/ 778626 w 19011875"/>
              <a:gd name="connsiteY3" fmla="*/ 2158004 h 2241132"/>
              <a:gd name="connsiteX0" fmla="*/ 778626 w 19011875"/>
              <a:gd name="connsiteY0" fmla="*/ 2178786 h 2241132"/>
              <a:gd name="connsiteX1" fmla="*/ 0 w 19011875"/>
              <a:gd name="connsiteY1" fmla="*/ 0 h 2241132"/>
              <a:gd name="connsiteX2" fmla="*/ 19011875 w 19011875"/>
              <a:gd name="connsiteY2" fmla="*/ 2241132 h 2241132"/>
              <a:gd name="connsiteX3" fmla="*/ 778626 w 19011875"/>
              <a:gd name="connsiteY3" fmla="*/ 2178786 h 2241132"/>
              <a:gd name="connsiteX0" fmla="*/ 778626 w 19011875"/>
              <a:gd name="connsiteY0" fmla="*/ 2178786 h 2241132"/>
              <a:gd name="connsiteX1" fmla="*/ 0 w 19011875"/>
              <a:gd name="connsiteY1" fmla="*/ 0 h 2241132"/>
              <a:gd name="connsiteX2" fmla="*/ 13827722 w 19011875"/>
              <a:gd name="connsiteY2" fmla="*/ 1577679 h 2241132"/>
              <a:gd name="connsiteX3" fmla="*/ 19011875 w 19011875"/>
              <a:gd name="connsiteY3" fmla="*/ 2241132 h 2241132"/>
              <a:gd name="connsiteX4" fmla="*/ 778626 w 19011875"/>
              <a:gd name="connsiteY4" fmla="*/ 2178786 h 2241132"/>
              <a:gd name="connsiteX0" fmla="*/ 778626 w 19011875"/>
              <a:gd name="connsiteY0" fmla="*/ 2178786 h 2241132"/>
              <a:gd name="connsiteX1" fmla="*/ 0 w 19011875"/>
              <a:gd name="connsiteY1" fmla="*/ 0 h 2241132"/>
              <a:gd name="connsiteX2" fmla="*/ 14186950 w 19011875"/>
              <a:gd name="connsiteY2" fmla="*/ 1050077 h 2241132"/>
              <a:gd name="connsiteX3" fmla="*/ 19011875 w 19011875"/>
              <a:gd name="connsiteY3" fmla="*/ 2241132 h 2241132"/>
              <a:gd name="connsiteX4" fmla="*/ 778626 w 19011875"/>
              <a:gd name="connsiteY4" fmla="*/ 2178786 h 2241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11875" h="2241132">
                <a:moveTo>
                  <a:pt x="778626" y="2178786"/>
                </a:moveTo>
                <a:lnTo>
                  <a:pt x="0" y="0"/>
                </a:lnTo>
                <a:lnTo>
                  <a:pt x="14186950" y="1050077"/>
                </a:lnTo>
                <a:lnTo>
                  <a:pt x="19011875" y="2241132"/>
                </a:lnTo>
                <a:lnTo>
                  <a:pt x="778626" y="2178786"/>
                </a:ln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!!Blau"/>
          <p:cNvSpPr/>
          <p:nvPr/>
        </p:nvSpPr>
        <p:spPr>
          <a:xfrm flipH="1">
            <a:off x="4223792" y="-608378"/>
            <a:ext cx="8452214" cy="7774491"/>
          </a:xfrm>
          <a:custGeom>
            <a:avLst/>
            <a:gdLst>
              <a:gd name="connsiteX0" fmla="*/ 0 w 4583832"/>
              <a:gd name="connsiteY0" fmla="*/ 6137792 h 6137792"/>
              <a:gd name="connsiteX1" fmla="*/ 0 w 4583832"/>
              <a:gd name="connsiteY1" fmla="*/ 0 h 6137792"/>
              <a:gd name="connsiteX2" fmla="*/ 4583832 w 4583832"/>
              <a:gd name="connsiteY2" fmla="*/ 6137792 h 6137792"/>
              <a:gd name="connsiteX3" fmla="*/ 0 w 4583832"/>
              <a:gd name="connsiteY3" fmla="*/ 6137792 h 6137792"/>
              <a:gd name="connsiteX0" fmla="*/ 426720 w 5010552"/>
              <a:gd name="connsiteY0" fmla="*/ 5909192 h 5909192"/>
              <a:gd name="connsiteX1" fmla="*/ 0 w 5010552"/>
              <a:gd name="connsiteY1" fmla="*/ 0 h 5909192"/>
              <a:gd name="connsiteX2" fmla="*/ 5010552 w 5010552"/>
              <a:gd name="connsiteY2" fmla="*/ 5909192 h 5909192"/>
              <a:gd name="connsiteX3" fmla="*/ 426720 w 5010552"/>
              <a:gd name="connsiteY3" fmla="*/ 5909192 h 5909192"/>
              <a:gd name="connsiteX0" fmla="*/ 426720 w 3273192"/>
              <a:gd name="connsiteY0" fmla="*/ 6355080 h 6355080"/>
              <a:gd name="connsiteX1" fmla="*/ 0 w 3273192"/>
              <a:gd name="connsiteY1" fmla="*/ 445888 h 6355080"/>
              <a:gd name="connsiteX2" fmla="*/ 3273192 w 3273192"/>
              <a:gd name="connsiteY2" fmla="*/ 0 h 6355080"/>
              <a:gd name="connsiteX3" fmla="*/ 426720 w 3273192"/>
              <a:gd name="connsiteY3" fmla="*/ 6355080 h 6355080"/>
              <a:gd name="connsiteX0" fmla="*/ 15240 w 3273192"/>
              <a:gd name="connsiteY0" fmla="*/ 7528560 h 7528560"/>
              <a:gd name="connsiteX1" fmla="*/ 0 w 3273192"/>
              <a:gd name="connsiteY1" fmla="*/ 445888 h 7528560"/>
              <a:gd name="connsiteX2" fmla="*/ 3273192 w 3273192"/>
              <a:gd name="connsiteY2" fmla="*/ 0 h 7528560"/>
              <a:gd name="connsiteX3" fmla="*/ 15240 w 3273192"/>
              <a:gd name="connsiteY3" fmla="*/ 7528560 h 7528560"/>
              <a:gd name="connsiteX0" fmla="*/ 15240 w 2968392"/>
              <a:gd name="connsiteY0" fmla="*/ 7604760 h 7604760"/>
              <a:gd name="connsiteX1" fmla="*/ 0 w 2968392"/>
              <a:gd name="connsiteY1" fmla="*/ 522088 h 7604760"/>
              <a:gd name="connsiteX2" fmla="*/ 2968392 w 2968392"/>
              <a:gd name="connsiteY2" fmla="*/ 0 h 7604760"/>
              <a:gd name="connsiteX3" fmla="*/ 15240 w 2968392"/>
              <a:gd name="connsiteY3" fmla="*/ 7604760 h 7604760"/>
              <a:gd name="connsiteX0" fmla="*/ 15240 w 3242712"/>
              <a:gd name="connsiteY0" fmla="*/ 7620000 h 7620000"/>
              <a:gd name="connsiteX1" fmla="*/ 0 w 3242712"/>
              <a:gd name="connsiteY1" fmla="*/ 537328 h 7620000"/>
              <a:gd name="connsiteX2" fmla="*/ 3242712 w 3242712"/>
              <a:gd name="connsiteY2" fmla="*/ 0 h 7620000"/>
              <a:gd name="connsiteX3" fmla="*/ 15240 w 3242712"/>
              <a:gd name="connsiteY3" fmla="*/ 7620000 h 7620000"/>
              <a:gd name="connsiteX0" fmla="*/ 15240 w 3284276"/>
              <a:gd name="connsiteY0" fmla="*/ 7640781 h 7640781"/>
              <a:gd name="connsiteX1" fmla="*/ 0 w 3284276"/>
              <a:gd name="connsiteY1" fmla="*/ 558109 h 7640781"/>
              <a:gd name="connsiteX2" fmla="*/ 3284276 w 3284276"/>
              <a:gd name="connsiteY2" fmla="*/ 0 h 7640781"/>
              <a:gd name="connsiteX3" fmla="*/ 15240 w 3284276"/>
              <a:gd name="connsiteY3" fmla="*/ 7640781 h 7640781"/>
              <a:gd name="connsiteX0" fmla="*/ 15240 w 2265967"/>
              <a:gd name="connsiteY0" fmla="*/ 7619999 h 7619999"/>
              <a:gd name="connsiteX1" fmla="*/ 0 w 2265967"/>
              <a:gd name="connsiteY1" fmla="*/ 537327 h 7619999"/>
              <a:gd name="connsiteX2" fmla="*/ 2265967 w 2265967"/>
              <a:gd name="connsiteY2" fmla="*/ 0 h 7619999"/>
              <a:gd name="connsiteX3" fmla="*/ 15240 w 2265967"/>
              <a:gd name="connsiteY3" fmla="*/ 7619999 h 7619999"/>
              <a:gd name="connsiteX0" fmla="*/ 1033549 w 2265967"/>
              <a:gd name="connsiteY0" fmla="*/ 7474526 h 7474526"/>
              <a:gd name="connsiteX1" fmla="*/ 0 w 2265967"/>
              <a:gd name="connsiteY1" fmla="*/ 537327 h 7474526"/>
              <a:gd name="connsiteX2" fmla="*/ 2265967 w 2265967"/>
              <a:gd name="connsiteY2" fmla="*/ 0 h 7474526"/>
              <a:gd name="connsiteX3" fmla="*/ 1033549 w 2265967"/>
              <a:gd name="connsiteY3" fmla="*/ 7474526 h 7474526"/>
              <a:gd name="connsiteX0" fmla="*/ 1033549 w 1954239"/>
              <a:gd name="connsiteY0" fmla="*/ 7412181 h 7412181"/>
              <a:gd name="connsiteX1" fmla="*/ 0 w 1954239"/>
              <a:gd name="connsiteY1" fmla="*/ 474982 h 7412181"/>
              <a:gd name="connsiteX2" fmla="*/ 1954239 w 1954239"/>
              <a:gd name="connsiteY2" fmla="*/ 0 h 7412181"/>
              <a:gd name="connsiteX3" fmla="*/ 1033549 w 1954239"/>
              <a:gd name="connsiteY3" fmla="*/ 7412181 h 7412181"/>
              <a:gd name="connsiteX0" fmla="*/ 1033549 w 1954239"/>
              <a:gd name="connsiteY0" fmla="*/ 7412181 h 7412181"/>
              <a:gd name="connsiteX1" fmla="*/ 606829 w 1954239"/>
              <a:gd name="connsiteY1" fmla="*/ 4598487 h 7412181"/>
              <a:gd name="connsiteX2" fmla="*/ 0 w 1954239"/>
              <a:gd name="connsiteY2" fmla="*/ 474982 h 7412181"/>
              <a:gd name="connsiteX3" fmla="*/ 1954239 w 1954239"/>
              <a:gd name="connsiteY3" fmla="*/ 0 h 7412181"/>
              <a:gd name="connsiteX4" fmla="*/ 1033549 w 1954239"/>
              <a:gd name="connsiteY4" fmla="*/ 7412181 h 7412181"/>
              <a:gd name="connsiteX0" fmla="*/ 1033549 w 1954239"/>
              <a:gd name="connsiteY0" fmla="*/ 7412181 h 7412181"/>
              <a:gd name="connsiteX1" fmla="*/ 128847 w 1954239"/>
              <a:gd name="connsiteY1" fmla="*/ 7009178 h 7412181"/>
              <a:gd name="connsiteX2" fmla="*/ 0 w 1954239"/>
              <a:gd name="connsiteY2" fmla="*/ 474982 h 7412181"/>
              <a:gd name="connsiteX3" fmla="*/ 1954239 w 1954239"/>
              <a:gd name="connsiteY3" fmla="*/ 0 h 7412181"/>
              <a:gd name="connsiteX4" fmla="*/ 1033549 w 1954239"/>
              <a:gd name="connsiteY4" fmla="*/ 7412181 h 7412181"/>
              <a:gd name="connsiteX0" fmla="*/ 1033549 w 1954239"/>
              <a:gd name="connsiteY0" fmla="*/ 7079672 h 7079672"/>
              <a:gd name="connsiteX1" fmla="*/ 128847 w 1954239"/>
              <a:gd name="connsiteY1" fmla="*/ 7009178 h 7079672"/>
              <a:gd name="connsiteX2" fmla="*/ 0 w 1954239"/>
              <a:gd name="connsiteY2" fmla="*/ 474982 h 7079672"/>
              <a:gd name="connsiteX3" fmla="*/ 1954239 w 1954239"/>
              <a:gd name="connsiteY3" fmla="*/ 0 h 7079672"/>
              <a:gd name="connsiteX4" fmla="*/ 1033549 w 1954239"/>
              <a:gd name="connsiteY4" fmla="*/ 7079672 h 7079672"/>
              <a:gd name="connsiteX0" fmla="*/ 1070956 w 1991646"/>
              <a:gd name="connsiteY0" fmla="*/ 7079672 h 7237778"/>
              <a:gd name="connsiteX1" fmla="*/ 0 w 1991646"/>
              <a:gd name="connsiteY1" fmla="*/ 7237778 h 7237778"/>
              <a:gd name="connsiteX2" fmla="*/ 37407 w 1991646"/>
              <a:gd name="connsiteY2" fmla="*/ 474982 h 7237778"/>
              <a:gd name="connsiteX3" fmla="*/ 1991646 w 1991646"/>
              <a:gd name="connsiteY3" fmla="*/ 0 h 7237778"/>
              <a:gd name="connsiteX4" fmla="*/ 1070956 w 1991646"/>
              <a:gd name="connsiteY4" fmla="*/ 7079672 h 7237778"/>
              <a:gd name="connsiteX0" fmla="*/ 1070956 w 1991646"/>
              <a:gd name="connsiteY0" fmla="*/ 7017327 h 7237778"/>
              <a:gd name="connsiteX1" fmla="*/ 0 w 1991646"/>
              <a:gd name="connsiteY1" fmla="*/ 7237778 h 7237778"/>
              <a:gd name="connsiteX2" fmla="*/ 37407 w 1991646"/>
              <a:gd name="connsiteY2" fmla="*/ 474982 h 7237778"/>
              <a:gd name="connsiteX3" fmla="*/ 1991646 w 1991646"/>
              <a:gd name="connsiteY3" fmla="*/ 0 h 7237778"/>
              <a:gd name="connsiteX4" fmla="*/ 1070956 w 1991646"/>
              <a:gd name="connsiteY4" fmla="*/ 7017327 h 7237778"/>
              <a:gd name="connsiteX0" fmla="*/ 1112520 w 1991646"/>
              <a:gd name="connsiteY0" fmla="*/ 7620000 h 7620000"/>
              <a:gd name="connsiteX1" fmla="*/ 0 w 1991646"/>
              <a:gd name="connsiteY1" fmla="*/ 7237778 h 7620000"/>
              <a:gd name="connsiteX2" fmla="*/ 37407 w 1991646"/>
              <a:gd name="connsiteY2" fmla="*/ 474982 h 7620000"/>
              <a:gd name="connsiteX3" fmla="*/ 1991646 w 1991646"/>
              <a:gd name="connsiteY3" fmla="*/ 0 h 7620000"/>
              <a:gd name="connsiteX4" fmla="*/ 1112520 w 1991646"/>
              <a:gd name="connsiteY4" fmla="*/ 7620000 h 7620000"/>
              <a:gd name="connsiteX0" fmla="*/ 1117215 w 1996341"/>
              <a:gd name="connsiteY0" fmla="*/ 7620000 h 7774491"/>
              <a:gd name="connsiteX1" fmla="*/ 0 w 1996341"/>
              <a:gd name="connsiteY1" fmla="*/ 7774491 h 7774491"/>
              <a:gd name="connsiteX2" fmla="*/ 42102 w 1996341"/>
              <a:gd name="connsiteY2" fmla="*/ 474982 h 7774491"/>
              <a:gd name="connsiteX3" fmla="*/ 1996341 w 1996341"/>
              <a:gd name="connsiteY3" fmla="*/ 0 h 7774491"/>
              <a:gd name="connsiteX4" fmla="*/ 1117215 w 1996341"/>
              <a:gd name="connsiteY4" fmla="*/ 7620000 h 777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6341" h="7774491">
                <a:moveTo>
                  <a:pt x="1117215" y="7620000"/>
                </a:moveTo>
                <a:lnTo>
                  <a:pt x="0" y="7774491"/>
                </a:lnTo>
                <a:lnTo>
                  <a:pt x="42102" y="474982"/>
                </a:lnTo>
                <a:lnTo>
                  <a:pt x="1996341" y="0"/>
                </a:lnTo>
                <a:lnTo>
                  <a:pt x="1117215" y="76200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!!Türkis"/>
          <p:cNvSpPr/>
          <p:nvPr/>
        </p:nvSpPr>
        <p:spPr>
          <a:xfrm>
            <a:off x="-719230" y="-1243297"/>
            <a:ext cx="14058448" cy="6082029"/>
          </a:xfrm>
          <a:custGeom>
            <a:avLst/>
            <a:gdLst>
              <a:gd name="connsiteX0" fmla="*/ 0 w 8853055"/>
              <a:gd name="connsiteY0" fmla="*/ 0 h 2410691"/>
              <a:gd name="connsiteX1" fmla="*/ 290946 w 8853055"/>
              <a:gd name="connsiteY1" fmla="*/ 1454727 h 2410691"/>
              <a:gd name="connsiteX2" fmla="*/ 8832273 w 8853055"/>
              <a:gd name="connsiteY2" fmla="*/ 2410691 h 2410691"/>
              <a:gd name="connsiteX3" fmla="*/ 8853055 w 8853055"/>
              <a:gd name="connsiteY3" fmla="*/ 207818 h 2410691"/>
              <a:gd name="connsiteX4" fmla="*/ 0 w 8853055"/>
              <a:gd name="connsiteY4" fmla="*/ 0 h 2410691"/>
              <a:gd name="connsiteX0" fmla="*/ 0 w 8915401"/>
              <a:gd name="connsiteY0" fmla="*/ 0 h 2410691"/>
              <a:gd name="connsiteX1" fmla="*/ 353292 w 8915401"/>
              <a:gd name="connsiteY1" fmla="*/ 1454727 h 2410691"/>
              <a:gd name="connsiteX2" fmla="*/ 8894619 w 8915401"/>
              <a:gd name="connsiteY2" fmla="*/ 2410691 h 2410691"/>
              <a:gd name="connsiteX3" fmla="*/ 8915401 w 8915401"/>
              <a:gd name="connsiteY3" fmla="*/ 207818 h 2410691"/>
              <a:gd name="connsiteX4" fmla="*/ 0 w 8915401"/>
              <a:gd name="connsiteY4" fmla="*/ 0 h 2410691"/>
              <a:gd name="connsiteX0" fmla="*/ 0 w 10515601"/>
              <a:gd name="connsiteY0" fmla="*/ 0 h 2618509"/>
              <a:gd name="connsiteX1" fmla="*/ 353292 w 10515601"/>
              <a:gd name="connsiteY1" fmla="*/ 1454727 h 2618509"/>
              <a:gd name="connsiteX2" fmla="*/ 10515601 w 10515601"/>
              <a:gd name="connsiteY2" fmla="*/ 2618509 h 2618509"/>
              <a:gd name="connsiteX3" fmla="*/ 8915401 w 10515601"/>
              <a:gd name="connsiteY3" fmla="*/ 207818 h 2618509"/>
              <a:gd name="connsiteX4" fmla="*/ 0 w 10515601"/>
              <a:gd name="connsiteY4" fmla="*/ 0 h 2618509"/>
              <a:gd name="connsiteX0" fmla="*/ 0 w 10702637"/>
              <a:gd name="connsiteY0" fmla="*/ 0 h 2618509"/>
              <a:gd name="connsiteX1" fmla="*/ 353292 w 10702637"/>
              <a:gd name="connsiteY1" fmla="*/ 1454727 h 2618509"/>
              <a:gd name="connsiteX2" fmla="*/ 10515601 w 10702637"/>
              <a:gd name="connsiteY2" fmla="*/ 2618509 h 2618509"/>
              <a:gd name="connsiteX3" fmla="*/ 10702637 w 10702637"/>
              <a:gd name="connsiteY3" fmla="*/ 228599 h 2618509"/>
              <a:gd name="connsiteX4" fmla="*/ 0 w 10702637"/>
              <a:gd name="connsiteY4" fmla="*/ 0 h 2618509"/>
              <a:gd name="connsiteX0" fmla="*/ 0 w 11032436"/>
              <a:gd name="connsiteY0" fmla="*/ 0 h 2278897"/>
              <a:gd name="connsiteX1" fmla="*/ 353292 w 11032436"/>
              <a:gd name="connsiteY1" fmla="*/ 1454727 h 2278897"/>
              <a:gd name="connsiteX2" fmla="*/ 11032436 w 11032436"/>
              <a:gd name="connsiteY2" fmla="*/ 2278897 h 2278897"/>
              <a:gd name="connsiteX3" fmla="*/ 10702637 w 11032436"/>
              <a:gd name="connsiteY3" fmla="*/ 228599 h 2278897"/>
              <a:gd name="connsiteX4" fmla="*/ 0 w 11032436"/>
              <a:gd name="connsiteY4" fmla="*/ 0 h 2278897"/>
              <a:gd name="connsiteX0" fmla="*/ 3026012 w 14058448"/>
              <a:gd name="connsiteY0" fmla="*/ 0 h 2278897"/>
              <a:gd name="connsiteX1" fmla="*/ 0 w 14058448"/>
              <a:gd name="connsiteY1" fmla="*/ 1258507 h 2278897"/>
              <a:gd name="connsiteX2" fmla="*/ 14058448 w 14058448"/>
              <a:gd name="connsiteY2" fmla="*/ 2278897 h 2278897"/>
              <a:gd name="connsiteX3" fmla="*/ 13728649 w 14058448"/>
              <a:gd name="connsiteY3" fmla="*/ 228599 h 2278897"/>
              <a:gd name="connsiteX4" fmla="*/ 3026012 w 14058448"/>
              <a:gd name="connsiteY4" fmla="*/ 0 h 2278897"/>
              <a:gd name="connsiteX0" fmla="*/ 680377 w 14058448"/>
              <a:gd name="connsiteY0" fmla="*/ 0 h 2309085"/>
              <a:gd name="connsiteX1" fmla="*/ 0 w 14058448"/>
              <a:gd name="connsiteY1" fmla="*/ 1288695 h 2309085"/>
              <a:gd name="connsiteX2" fmla="*/ 14058448 w 14058448"/>
              <a:gd name="connsiteY2" fmla="*/ 2309085 h 2309085"/>
              <a:gd name="connsiteX3" fmla="*/ 13728649 w 14058448"/>
              <a:gd name="connsiteY3" fmla="*/ 258787 h 2309085"/>
              <a:gd name="connsiteX4" fmla="*/ 680377 w 14058448"/>
              <a:gd name="connsiteY4" fmla="*/ 0 h 230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58448" h="2309085">
                <a:moveTo>
                  <a:pt x="680377" y="0"/>
                </a:moveTo>
                <a:lnTo>
                  <a:pt x="0" y="1288695"/>
                </a:lnTo>
                <a:lnTo>
                  <a:pt x="14058448" y="2309085"/>
                </a:lnTo>
                <a:lnTo>
                  <a:pt x="13728649" y="258787"/>
                </a:lnTo>
                <a:lnTo>
                  <a:pt x="680377" y="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!!Foto">
            <a:extLst>
              <a:ext uri="{FF2B5EF4-FFF2-40B4-BE49-F238E27FC236}">
                <a16:creationId xmlns:a16="http://schemas.microsoft.com/office/drawing/2014/main" id="{060F6494-BC18-491A-A90B-7F7BE7A46466}"/>
              </a:ext>
            </a:extLst>
          </p:cNvPr>
          <p:cNvSpPr/>
          <p:nvPr/>
        </p:nvSpPr>
        <p:spPr>
          <a:xfrm>
            <a:off x="8418032" y="7925713"/>
            <a:ext cx="144016" cy="182913"/>
          </a:xfrm>
          <a:custGeom>
            <a:avLst/>
            <a:gdLst>
              <a:gd name="connsiteX0" fmla="*/ 0 w 5521420"/>
              <a:gd name="connsiteY0" fmla="*/ 4759845 h 4759845"/>
              <a:gd name="connsiteX1" fmla="*/ 0 w 5521420"/>
              <a:gd name="connsiteY1" fmla="*/ 0 h 4759845"/>
              <a:gd name="connsiteX2" fmla="*/ 5521420 w 5521420"/>
              <a:gd name="connsiteY2" fmla="*/ 4759845 h 4759845"/>
              <a:gd name="connsiteX3" fmla="*/ 0 w 5521420"/>
              <a:gd name="connsiteY3" fmla="*/ 4759845 h 4759845"/>
              <a:gd name="connsiteX0" fmla="*/ 0 w 5521420"/>
              <a:gd name="connsiteY0" fmla="*/ 4942725 h 4942725"/>
              <a:gd name="connsiteX1" fmla="*/ 5135880 w 5521420"/>
              <a:gd name="connsiteY1" fmla="*/ 0 h 4942725"/>
              <a:gd name="connsiteX2" fmla="*/ 5521420 w 5521420"/>
              <a:gd name="connsiteY2" fmla="*/ 4942725 h 4942725"/>
              <a:gd name="connsiteX3" fmla="*/ 0 w 5521420"/>
              <a:gd name="connsiteY3" fmla="*/ 4942725 h 4942725"/>
              <a:gd name="connsiteX0" fmla="*/ 0 w 5521420"/>
              <a:gd name="connsiteY0" fmla="*/ 5110365 h 5110365"/>
              <a:gd name="connsiteX1" fmla="*/ 4297680 w 5521420"/>
              <a:gd name="connsiteY1" fmla="*/ 0 h 5110365"/>
              <a:gd name="connsiteX2" fmla="*/ 5521420 w 5521420"/>
              <a:gd name="connsiteY2" fmla="*/ 5110365 h 5110365"/>
              <a:gd name="connsiteX3" fmla="*/ 0 w 5521420"/>
              <a:gd name="connsiteY3" fmla="*/ 5110365 h 5110365"/>
              <a:gd name="connsiteX0" fmla="*/ 0 w 5521420"/>
              <a:gd name="connsiteY0" fmla="*/ 5354205 h 5354205"/>
              <a:gd name="connsiteX1" fmla="*/ 4023360 w 5521420"/>
              <a:gd name="connsiteY1" fmla="*/ 0 h 5354205"/>
              <a:gd name="connsiteX2" fmla="*/ 5521420 w 5521420"/>
              <a:gd name="connsiteY2" fmla="*/ 5354205 h 5354205"/>
              <a:gd name="connsiteX3" fmla="*/ 0 w 5521420"/>
              <a:gd name="connsiteY3" fmla="*/ 5354205 h 5354205"/>
              <a:gd name="connsiteX0" fmla="*/ 0 w 5521420"/>
              <a:gd name="connsiteY0" fmla="*/ 5399925 h 5399925"/>
              <a:gd name="connsiteX1" fmla="*/ 4831080 w 5521420"/>
              <a:gd name="connsiteY1" fmla="*/ 0 h 5399925"/>
              <a:gd name="connsiteX2" fmla="*/ 5521420 w 5521420"/>
              <a:gd name="connsiteY2" fmla="*/ 5399925 h 5399925"/>
              <a:gd name="connsiteX3" fmla="*/ 0 w 5521420"/>
              <a:gd name="connsiteY3" fmla="*/ 5399925 h 5399925"/>
              <a:gd name="connsiteX0" fmla="*/ 0 w 5521420"/>
              <a:gd name="connsiteY0" fmla="*/ 5704725 h 5704725"/>
              <a:gd name="connsiteX1" fmla="*/ 4648200 w 5521420"/>
              <a:gd name="connsiteY1" fmla="*/ 0 h 5704725"/>
              <a:gd name="connsiteX2" fmla="*/ 5521420 w 5521420"/>
              <a:gd name="connsiteY2" fmla="*/ 5704725 h 5704725"/>
              <a:gd name="connsiteX3" fmla="*/ 0 w 5521420"/>
              <a:gd name="connsiteY3" fmla="*/ 5704725 h 5704725"/>
              <a:gd name="connsiteX0" fmla="*/ 0 w 5521420"/>
              <a:gd name="connsiteY0" fmla="*/ 5750445 h 5750445"/>
              <a:gd name="connsiteX1" fmla="*/ 5151120 w 5521420"/>
              <a:gd name="connsiteY1" fmla="*/ 0 h 5750445"/>
              <a:gd name="connsiteX2" fmla="*/ 5521420 w 5521420"/>
              <a:gd name="connsiteY2" fmla="*/ 5750445 h 5750445"/>
              <a:gd name="connsiteX3" fmla="*/ 0 w 5521420"/>
              <a:gd name="connsiteY3" fmla="*/ 5750445 h 5750445"/>
              <a:gd name="connsiteX0" fmla="*/ 0 w 6984460"/>
              <a:gd name="connsiteY0" fmla="*/ 5750445 h 5750445"/>
              <a:gd name="connsiteX1" fmla="*/ 5151120 w 6984460"/>
              <a:gd name="connsiteY1" fmla="*/ 0 h 5750445"/>
              <a:gd name="connsiteX2" fmla="*/ 6984460 w 6984460"/>
              <a:gd name="connsiteY2" fmla="*/ 5445645 h 5750445"/>
              <a:gd name="connsiteX3" fmla="*/ 0 w 6984460"/>
              <a:gd name="connsiteY3" fmla="*/ 5750445 h 5750445"/>
              <a:gd name="connsiteX0" fmla="*/ 0 w 7624540"/>
              <a:gd name="connsiteY0" fmla="*/ 5750445 h 5750445"/>
              <a:gd name="connsiteX1" fmla="*/ 5151120 w 7624540"/>
              <a:gd name="connsiteY1" fmla="*/ 0 h 5750445"/>
              <a:gd name="connsiteX2" fmla="*/ 7624540 w 7624540"/>
              <a:gd name="connsiteY2" fmla="*/ 5719965 h 5750445"/>
              <a:gd name="connsiteX3" fmla="*/ 0 w 7624540"/>
              <a:gd name="connsiteY3" fmla="*/ 5750445 h 5750445"/>
              <a:gd name="connsiteX0" fmla="*/ 0 w 5460460"/>
              <a:gd name="connsiteY0" fmla="*/ 5308485 h 5719965"/>
              <a:gd name="connsiteX1" fmla="*/ 2987040 w 5460460"/>
              <a:gd name="connsiteY1" fmla="*/ 0 h 5719965"/>
              <a:gd name="connsiteX2" fmla="*/ 5460460 w 5460460"/>
              <a:gd name="connsiteY2" fmla="*/ 5719965 h 5719965"/>
              <a:gd name="connsiteX3" fmla="*/ 0 w 5460460"/>
              <a:gd name="connsiteY3" fmla="*/ 5308485 h 5719965"/>
              <a:gd name="connsiteX0" fmla="*/ 0 w 5460460"/>
              <a:gd name="connsiteY0" fmla="*/ 5308485 h 5719965"/>
              <a:gd name="connsiteX1" fmla="*/ 2197576 w 5460460"/>
              <a:gd name="connsiteY1" fmla="*/ 1361977 h 5719965"/>
              <a:gd name="connsiteX2" fmla="*/ 2987040 w 5460460"/>
              <a:gd name="connsiteY2" fmla="*/ 0 h 5719965"/>
              <a:gd name="connsiteX3" fmla="*/ 5460460 w 5460460"/>
              <a:gd name="connsiteY3" fmla="*/ 5719965 h 5719965"/>
              <a:gd name="connsiteX4" fmla="*/ 0 w 5460460"/>
              <a:gd name="connsiteY4" fmla="*/ 5308485 h 5719965"/>
              <a:gd name="connsiteX0" fmla="*/ 1780064 w 7240524"/>
              <a:gd name="connsiteY0" fmla="*/ 5308485 h 5719965"/>
              <a:gd name="connsiteX1" fmla="*/ 0 w 7240524"/>
              <a:gd name="connsiteY1" fmla="*/ 158017 h 5719965"/>
              <a:gd name="connsiteX2" fmla="*/ 4767104 w 7240524"/>
              <a:gd name="connsiteY2" fmla="*/ 0 h 5719965"/>
              <a:gd name="connsiteX3" fmla="*/ 7240524 w 7240524"/>
              <a:gd name="connsiteY3" fmla="*/ 5719965 h 5719965"/>
              <a:gd name="connsiteX4" fmla="*/ 1780064 w 7240524"/>
              <a:gd name="connsiteY4" fmla="*/ 5308485 h 5719965"/>
              <a:gd name="connsiteX0" fmla="*/ 3319304 w 8779764"/>
              <a:gd name="connsiteY0" fmla="*/ 5308485 h 5719965"/>
              <a:gd name="connsiteX1" fmla="*/ 0 w 8779764"/>
              <a:gd name="connsiteY1" fmla="*/ 249457 h 5719965"/>
              <a:gd name="connsiteX2" fmla="*/ 6306344 w 8779764"/>
              <a:gd name="connsiteY2" fmla="*/ 0 h 5719965"/>
              <a:gd name="connsiteX3" fmla="*/ 8779764 w 8779764"/>
              <a:gd name="connsiteY3" fmla="*/ 5719965 h 5719965"/>
              <a:gd name="connsiteX4" fmla="*/ 3319304 w 8779764"/>
              <a:gd name="connsiteY4" fmla="*/ 5308485 h 5719965"/>
              <a:gd name="connsiteX0" fmla="*/ 3319304 w 8779764"/>
              <a:gd name="connsiteY0" fmla="*/ 5059028 h 5470508"/>
              <a:gd name="connsiteX1" fmla="*/ 0 w 8779764"/>
              <a:gd name="connsiteY1" fmla="*/ 0 h 5470508"/>
              <a:gd name="connsiteX2" fmla="*/ 8287544 w 8779764"/>
              <a:gd name="connsiteY2" fmla="*/ 1594583 h 5470508"/>
              <a:gd name="connsiteX3" fmla="*/ 8779764 w 8779764"/>
              <a:gd name="connsiteY3" fmla="*/ 5470508 h 5470508"/>
              <a:gd name="connsiteX4" fmla="*/ 3319304 w 8779764"/>
              <a:gd name="connsiteY4" fmla="*/ 5059028 h 5470508"/>
              <a:gd name="connsiteX0" fmla="*/ 2145824 w 8779764"/>
              <a:gd name="connsiteY0" fmla="*/ 5028548 h 5470508"/>
              <a:gd name="connsiteX1" fmla="*/ 0 w 8779764"/>
              <a:gd name="connsiteY1" fmla="*/ 0 h 5470508"/>
              <a:gd name="connsiteX2" fmla="*/ 8287544 w 8779764"/>
              <a:gd name="connsiteY2" fmla="*/ 1594583 h 5470508"/>
              <a:gd name="connsiteX3" fmla="*/ 8779764 w 8779764"/>
              <a:gd name="connsiteY3" fmla="*/ 5470508 h 5470508"/>
              <a:gd name="connsiteX4" fmla="*/ 2145824 w 8779764"/>
              <a:gd name="connsiteY4" fmla="*/ 5028548 h 5470508"/>
              <a:gd name="connsiteX0" fmla="*/ 2145824 w 8779764"/>
              <a:gd name="connsiteY0" fmla="*/ 5028548 h 5470508"/>
              <a:gd name="connsiteX1" fmla="*/ 0 w 8779764"/>
              <a:gd name="connsiteY1" fmla="*/ 0 h 5470508"/>
              <a:gd name="connsiteX2" fmla="*/ 8302784 w 8779764"/>
              <a:gd name="connsiteY2" fmla="*/ 954503 h 5470508"/>
              <a:gd name="connsiteX3" fmla="*/ 8779764 w 8779764"/>
              <a:gd name="connsiteY3" fmla="*/ 5470508 h 5470508"/>
              <a:gd name="connsiteX4" fmla="*/ 2145824 w 8779764"/>
              <a:gd name="connsiteY4" fmla="*/ 5028548 h 5470508"/>
              <a:gd name="connsiteX0" fmla="*/ 1338104 w 8779764"/>
              <a:gd name="connsiteY0" fmla="*/ 4632308 h 5470508"/>
              <a:gd name="connsiteX1" fmla="*/ 0 w 8779764"/>
              <a:gd name="connsiteY1" fmla="*/ 0 h 5470508"/>
              <a:gd name="connsiteX2" fmla="*/ 8302784 w 8779764"/>
              <a:gd name="connsiteY2" fmla="*/ 954503 h 5470508"/>
              <a:gd name="connsiteX3" fmla="*/ 8779764 w 8779764"/>
              <a:gd name="connsiteY3" fmla="*/ 5470508 h 5470508"/>
              <a:gd name="connsiteX4" fmla="*/ 1338104 w 8779764"/>
              <a:gd name="connsiteY4" fmla="*/ 4632308 h 5470508"/>
              <a:gd name="connsiteX0" fmla="*/ 0 w 8843740"/>
              <a:gd name="connsiteY0" fmla="*/ 5821028 h 5821028"/>
              <a:gd name="connsiteX1" fmla="*/ 63976 w 8843740"/>
              <a:gd name="connsiteY1" fmla="*/ 0 h 5821028"/>
              <a:gd name="connsiteX2" fmla="*/ 8366760 w 8843740"/>
              <a:gd name="connsiteY2" fmla="*/ 954503 h 5821028"/>
              <a:gd name="connsiteX3" fmla="*/ 8843740 w 8843740"/>
              <a:gd name="connsiteY3" fmla="*/ 5470508 h 5821028"/>
              <a:gd name="connsiteX4" fmla="*/ 0 w 8843740"/>
              <a:gd name="connsiteY4" fmla="*/ 5821028 h 5821028"/>
              <a:gd name="connsiteX0" fmla="*/ 0 w 8843740"/>
              <a:gd name="connsiteY0" fmla="*/ 6070485 h 6070485"/>
              <a:gd name="connsiteX1" fmla="*/ 63976 w 8843740"/>
              <a:gd name="connsiteY1" fmla="*/ 249457 h 6070485"/>
              <a:gd name="connsiteX2" fmla="*/ 4328160 w 8843740"/>
              <a:gd name="connsiteY2" fmla="*/ 0 h 6070485"/>
              <a:gd name="connsiteX3" fmla="*/ 8843740 w 8843740"/>
              <a:gd name="connsiteY3" fmla="*/ 5719965 h 6070485"/>
              <a:gd name="connsiteX4" fmla="*/ 0 w 8843740"/>
              <a:gd name="connsiteY4" fmla="*/ 6070485 h 6070485"/>
              <a:gd name="connsiteX0" fmla="*/ 0 w 5765260"/>
              <a:gd name="connsiteY0" fmla="*/ 6070485 h 6253365"/>
              <a:gd name="connsiteX1" fmla="*/ 63976 w 5765260"/>
              <a:gd name="connsiteY1" fmla="*/ 249457 h 6253365"/>
              <a:gd name="connsiteX2" fmla="*/ 4328160 w 5765260"/>
              <a:gd name="connsiteY2" fmla="*/ 0 h 6253365"/>
              <a:gd name="connsiteX3" fmla="*/ 5765260 w 5765260"/>
              <a:gd name="connsiteY3" fmla="*/ 6253365 h 6253365"/>
              <a:gd name="connsiteX4" fmla="*/ 0 w 5765260"/>
              <a:gd name="connsiteY4" fmla="*/ 6070485 h 6253365"/>
              <a:gd name="connsiteX0" fmla="*/ 0 w 5765260"/>
              <a:gd name="connsiteY0" fmla="*/ 6070485 h 6253365"/>
              <a:gd name="connsiteX1" fmla="*/ 63976 w 5765260"/>
              <a:gd name="connsiteY1" fmla="*/ 249457 h 6253365"/>
              <a:gd name="connsiteX2" fmla="*/ 4328160 w 5765260"/>
              <a:gd name="connsiteY2" fmla="*/ 0 h 6253365"/>
              <a:gd name="connsiteX3" fmla="*/ 4803616 w 5765260"/>
              <a:gd name="connsiteY3" fmla="*/ 2032537 h 6253365"/>
              <a:gd name="connsiteX4" fmla="*/ 5765260 w 5765260"/>
              <a:gd name="connsiteY4" fmla="*/ 6253365 h 6253365"/>
              <a:gd name="connsiteX5" fmla="*/ 0 w 5765260"/>
              <a:gd name="connsiteY5" fmla="*/ 6070485 h 6253365"/>
              <a:gd name="connsiteX0" fmla="*/ 0 w 8080216"/>
              <a:gd name="connsiteY0" fmla="*/ 6070485 h 6253365"/>
              <a:gd name="connsiteX1" fmla="*/ 63976 w 8080216"/>
              <a:gd name="connsiteY1" fmla="*/ 249457 h 6253365"/>
              <a:gd name="connsiteX2" fmla="*/ 4328160 w 8080216"/>
              <a:gd name="connsiteY2" fmla="*/ 0 h 6253365"/>
              <a:gd name="connsiteX3" fmla="*/ 8080216 w 8080216"/>
              <a:gd name="connsiteY3" fmla="*/ 3617497 h 6253365"/>
              <a:gd name="connsiteX4" fmla="*/ 5765260 w 8080216"/>
              <a:gd name="connsiteY4" fmla="*/ 6253365 h 6253365"/>
              <a:gd name="connsiteX5" fmla="*/ 0 w 8080216"/>
              <a:gd name="connsiteY5" fmla="*/ 6070485 h 6253365"/>
              <a:gd name="connsiteX0" fmla="*/ 774224 w 8854440"/>
              <a:gd name="connsiteY0" fmla="*/ 6070485 h 6253365"/>
              <a:gd name="connsiteX1" fmla="*/ 0 w 8854440"/>
              <a:gd name="connsiteY1" fmla="*/ 4425217 h 6253365"/>
              <a:gd name="connsiteX2" fmla="*/ 5102384 w 8854440"/>
              <a:gd name="connsiteY2" fmla="*/ 0 h 6253365"/>
              <a:gd name="connsiteX3" fmla="*/ 8854440 w 8854440"/>
              <a:gd name="connsiteY3" fmla="*/ 3617497 h 6253365"/>
              <a:gd name="connsiteX4" fmla="*/ 6539484 w 8854440"/>
              <a:gd name="connsiteY4" fmla="*/ 6253365 h 6253365"/>
              <a:gd name="connsiteX5" fmla="*/ 774224 w 8854440"/>
              <a:gd name="connsiteY5" fmla="*/ 6070485 h 6253365"/>
              <a:gd name="connsiteX0" fmla="*/ 774224 w 8854440"/>
              <a:gd name="connsiteY0" fmla="*/ 3220605 h 3403485"/>
              <a:gd name="connsiteX1" fmla="*/ 0 w 8854440"/>
              <a:gd name="connsiteY1" fmla="*/ 1575337 h 3403485"/>
              <a:gd name="connsiteX2" fmla="*/ 4690904 w 8854440"/>
              <a:gd name="connsiteY2" fmla="*/ 0 h 3403485"/>
              <a:gd name="connsiteX3" fmla="*/ 8854440 w 8854440"/>
              <a:gd name="connsiteY3" fmla="*/ 767617 h 3403485"/>
              <a:gd name="connsiteX4" fmla="*/ 6539484 w 8854440"/>
              <a:gd name="connsiteY4" fmla="*/ 3403485 h 3403485"/>
              <a:gd name="connsiteX5" fmla="*/ 774224 w 8854440"/>
              <a:gd name="connsiteY5" fmla="*/ 3220605 h 3403485"/>
              <a:gd name="connsiteX0" fmla="*/ 774224 w 9358884"/>
              <a:gd name="connsiteY0" fmla="*/ 3220605 h 3220605"/>
              <a:gd name="connsiteX1" fmla="*/ 0 w 9358884"/>
              <a:gd name="connsiteY1" fmla="*/ 1575337 h 3220605"/>
              <a:gd name="connsiteX2" fmla="*/ 4690904 w 9358884"/>
              <a:gd name="connsiteY2" fmla="*/ 0 h 3220605"/>
              <a:gd name="connsiteX3" fmla="*/ 8854440 w 9358884"/>
              <a:gd name="connsiteY3" fmla="*/ 767617 h 3220605"/>
              <a:gd name="connsiteX4" fmla="*/ 9358884 w 9358884"/>
              <a:gd name="connsiteY4" fmla="*/ 3052965 h 3220605"/>
              <a:gd name="connsiteX5" fmla="*/ 774224 w 9358884"/>
              <a:gd name="connsiteY5" fmla="*/ 3220605 h 3220605"/>
              <a:gd name="connsiteX0" fmla="*/ 0 w 8584660"/>
              <a:gd name="connsiteY0" fmla="*/ 3220605 h 3220605"/>
              <a:gd name="connsiteX1" fmla="*/ 978376 w 8584660"/>
              <a:gd name="connsiteY1" fmla="*/ 569497 h 3220605"/>
              <a:gd name="connsiteX2" fmla="*/ 3916680 w 8584660"/>
              <a:gd name="connsiteY2" fmla="*/ 0 h 3220605"/>
              <a:gd name="connsiteX3" fmla="*/ 8080216 w 8584660"/>
              <a:gd name="connsiteY3" fmla="*/ 767617 h 3220605"/>
              <a:gd name="connsiteX4" fmla="*/ 8584660 w 8584660"/>
              <a:gd name="connsiteY4" fmla="*/ 3052965 h 3220605"/>
              <a:gd name="connsiteX5" fmla="*/ 0 w 8584660"/>
              <a:gd name="connsiteY5" fmla="*/ 3220605 h 3220605"/>
              <a:gd name="connsiteX0" fmla="*/ 0 w 8584660"/>
              <a:gd name="connsiteY0" fmla="*/ 3677805 h 3677805"/>
              <a:gd name="connsiteX1" fmla="*/ 978376 w 8584660"/>
              <a:gd name="connsiteY1" fmla="*/ 1026697 h 3677805"/>
              <a:gd name="connsiteX2" fmla="*/ 3444240 w 8584660"/>
              <a:gd name="connsiteY2" fmla="*/ 0 h 3677805"/>
              <a:gd name="connsiteX3" fmla="*/ 8080216 w 8584660"/>
              <a:gd name="connsiteY3" fmla="*/ 1224817 h 3677805"/>
              <a:gd name="connsiteX4" fmla="*/ 8584660 w 8584660"/>
              <a:gd name="connsiteY4" fmla="*/ 3510165 h 3677805"/>
              <a:gd name="connsiteX5" fmla="*/ 0 w 8584660"/>
              <a:gd name="connsiteY5" fmla="*/ 3677805 h 3677805"/>
              <a:gd name="connsiteX0" fmla="*/ 0 w 8645620"/>
              <a:gd name="connsiteY0" fmla="*/ 3677805 h 4180725"/>
              <a:gd name="connsiteX1" fmla="*/ 978376 w 8645620"/>
              <a:gd name="connsiteY1" fmla="*/ 1026697 h 4180725"/>
              <a:gd name="connsiteX2" fmla="*/ 3444240 w 8645620"/>
              <a:gd name="connsiteY2" fmla="*/ 0 h 4180725"/>
              <a:gd name="connsiteX3" fmla="*/ 8080216 w 8645620"/>
              <a:gd name="connsiteY3" fmla="*/ 1224817 h 4180725"/>
              <a:gd name="connsiteX4" fmla="*/ 8645620 w 8645620"/>
              <a:gd name="connsiteY4" fmla="*/ 4180725 h 4180725"/>
              <a:gd name="connsiteX5" fmla="*/ 0 w 8645620"/>
              <a:gd name="connsiteY5" fmla="*/ 3677805 h 4180725"/>
              <a:gd name="connsiteX0" fmla="*/ 0 w 8249380"/>
              <a:gd name="connsiteY0" fmla="*/ 3662565 h 4180725"/>
              <a:gd name="connsiteX1" fmla="*/ 582136 w 8249380"/>
              <a:gd name="connsiteY1" fmla="*/ 1026697 h 4180725"/>
              <a:gd name="connsiteX2" fmla="*/ 3048000 w 8249380"/>
              <a:gd name="connsiteY2" fmla="*/ 0 h 4180725"/>
              <a:gd name="connsiteX3" fmla="*/ 7683976 w 8249380"/>
              <a:gd name="connsiteY3" fmla="*/ 1224817 h 4180725"/>
              <a:gd name="connsiteX4" fmla="*/ 8249380 w 8249380"/>
              <a:gd name="connsiteY4" fmla="*/ 4180725 h 4180725"/>
              <a:gd name="connsiteX5" fmla="*/ 0 w 8249380"/>
              <a:gd name="connsiteY5" fmla="*/ 3662565 h 4180725"/>
              <a:gd name="connsiteX0" fmla="*/ 0 w 8249380"/>
              <a:gd name="connsiteY0" fmla="*/ 4239034 h 4757194"/>
              <a:gd name="connsiteX1" fmla="*/ 582136 w 8249380"/>
              <a:gd name="connsiteY1" fmla="*/ 1603166 h 4757194"/>
              <a:gd name="connsiteX2" fmla="*/ 841513 w 8249380"/>
              <a:gd name="connsiteY2" fmla="*/ 0 h 4757194"/>
              <a:gd name="connsiteX3" fmla="*/ 7683976 w 8249380"/>
              <a:gd name="connsiteY3" fmla="*/ 1801286 h 4757194"/>
              <a:gd name="connsiteX4" fmla="*/ 8249380 w 8249380"/>
              <a:gd name="connsiteY4" fmla="*/ 4757194 h 4757194"/>
              <a:gd name="connsiteX5" fmla="*/ 0 w 8249380"/>
              <a:gd name="connsiteY5" fmla="*/ 4239034 h 4757194"/>
              <a:gd name="connsiteX0" fmla="*/ 0 w 8249380"/>
              <a:gd name="connsiteY0" fmla="*/ 4239034 h 4757194"/>
              <a:gd name="connsiteX1" fmla="*/ 841513 w 8249380"/>
              <a:gd name="connsiteY1" fmla="*/ 0 h 4757194"/>
              <a:gd name="connsiteX2" fmla="*/ 7683976 w 8249380"/>
              <a:gd name="connsiteY2" fmla="*/ 1801286 h 4757194"/>
              <a:gd name="connsiteX3" fmla="*/ 8249380 w 8249380"/>
              <a:gd name="connsiteY3" fmla="*/ 4757194 h 4757194"/>
              <a:gd name="connsiteX4" fmla="*/ 0 w 8249380"/>
              <a:gd name="connsiteY4" fmla="*/ 4239034 h 4757194"/>
              <a:gd name="connsiteX0" fmla="*/ 0 w 8249380"/>
              <a:gd name="connsiteY0" fmla="*/ 4278791 h 4796951"/>
              <a:gd name="connsiteX1" fmla="*/ 841513 w 8249380"/>
              <a:gd name="connsiteY1" fmla="*/ 0 h 4796951"/>
              <a:gd name="connsiteX2" fmla="*/ 7683976 w 8249380"/>
              <a:gd name="connsiteY2" fmla="*/ 1841043 h 4796951"/>
              <a:gd name="connsiteX3" fmla="*/ 8249380 w 8249380"/>
              <a:gd name="connsiteY3" fmla="*/ 4796951 h 4796951"/>
              <a:gd name="connsiteX4" fmla="*/ 0 w 8249380"/>
              <a:gd name="connsiteY4" fmla="*/ 4278791 h 4796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9380" h="4796951">
                <a:moveTo>
                  <a:pt x="0" y="4278791"/>
                </a:moveTo>
                <a:lnTo>
                  <a:pt x="841513" y="0"/>
                </a:lnTo>
                <a:lnTo>
                  <a:pt x="7683976" y="1841043"/>
                </a:lnTo>
                <a:lnTo>
                  <a:pt x="8249380" y="4796951"/>
                </a:lnTo>
                <a:lnTo>
                  <a:pt x="0" y="4278791"/>
                </a:lnTo>
                <a:close/>
              </a:path>
            </a:pathLst>
          </a:custGeom>
          <a:blipFill>
            <a:blip r:embed="rId2"/>
            <a:srcRect/>
            <a:stretch>
              <a:fillRect t="-7324" b="-732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66FD95-C97C-49F6-BE9C-595FC54D5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prinzipielle Vorgehensweise </a:t>
            </a:r>
            <a:br>
              <a:rPr lang="de-DE" dirty="0"/>
            </a:br>
            <a:r>
              <a:rPr lang="de-DE" dirty="0"/>
              <a:t>bei Freihandformen</a:t>
            </a:r>
          </a:p>
        </p:txBody>
      </p:sp>
    </p:spTree>
    <p:extLst>
      <p:ext uri="{BB962C8B-B14F-4D97-AF65-F5344CB8AC3E}">
        <p14:creationId xmlns:p14="http://schemas.microsoft.com/office/powerpoint/2010/main" val="2829495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D28A6E71-CF4C-4093-95A4-CF31852AEC3A}"/>
              </a:ext>
            </a:extLst>
          </p:cNvPr>
          <p:cNvSpPr/>
          <p:nvPr/>
        </p:nvSpPr>
        <p:spPr>
          <a:xfrm>
            <a:off x="2918012" y="1425388"/>
            <a:ext cx="6118412" cy="3307977"/>
          </a:xfrm>
          <a:custGeom>
            <a:avLst/>
            <a:gdLst>
              <a:gd name="connsiteX0" fmla="*/ 0 w 6118412"/>
              <a:gd name="connsiteY0" fmla="*/ 1089212 h 3307977"/>
              <a:gd name="connsiteX1" fmla="*/ 1331259 w 6118412"/>
              <a:gd name="connsiteY1" fmla="*/ 3307977 h 3307977"/>
              <a:gd name="connsiteX2" fmla="*/ 5620871 w 6118412"/>
              <a:gd name="connsiteY2" fmla="*/ 3012141 h 3307977"/>
              <a:gd name="connsiteX3" fmla="*/ 6118412 w 6118412"/>
              <a:gd name="connsiteY3" fmla="*/ 0 h 3307977"/>
              <a:gd name="connsiteX4" fmla="*/ 0 w 6118412"/>
              <a:gd name="connsiteY4" fmla="*/ 1089212 h 3307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8412" h="3307977">
                <a:moveTo>
                  <a:pt x="0" y="1089212"/>
                </a:moveTo>
                <a:lnTo>
                  <a:pt x="1331259" y="3307977"/>
                </a:lnTo>
                <a:lnTo>
                  <a:pt x="5620871" y="3012141"/>
                </a:lnTo>
                <a:lnTo>
                  <a:pt x="6118412" y="0"/>
                </a:lnTo>
                <a:lnTo>
                  <a:pt x="0" y="108921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5125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D28A6E71-CF4C-4093-95A4-CF31852AEC3A}"/>
              </a:ext>
            </a:extLst>
          </p:cNvPr>
          <p:cNvSpPr/>
          <p:nvPr/>
        </p:nvSpPr>
        <p:spPr>
          <a:xfrm>
            <a:off x="2729754" y="1129553"/>
            <a:ext cx="6508376" cy="3886200"/>
          </a:xfrm>
          <a:custGeom>
            <a:avLst/>
            <a:gdLst>
              <a:gd name="connsiteX0" fmla="*/ 0 w 6118412"/>
              <a:gd name="connsiteY0" fmla="*/ 1089212 h 3307977"/>
              <a:gd name="connsiteX1" fmla="*/ 1331259 w 6118412"/>
              <a:gd name="connsiteY1" fmla="*/ 3307977 h 3307977"/>
              <a:gd name="connsiteX2" fmla="*/ 5620871 w 6118412"/>
              <a:gd name="connsiteY2" fmla="*/ 3012141 h 3307977"/>
              <a:gd name="connsiteX3" fmla="*/ 6118412 w 6118412"/>
              <a:gd name="connsiteY3" fmla="*/ 0 h 3307977"/>
              <a:gd name="connsiteX4" fmla="*/ 0 w 6118412"/>
              <a:gd name="connsiteY4" fmla="*/ 1089212 h 3307977"/>
              <a:gd name="connsiteX0" fmla="*/ 309282 w 4787153"/>
              <a:gd name="connsiteY0" fmla="*/ 0 h 3603812"/>
              <a:gd name="connsiteX1" fmla="*/ 0 w 4787153"/>
              <a:gd name="connsiteY1" fmla="*/ 3603812 h 3603812"/>
              <a:gd name="connsiteX2" fmla="*/ 4289612 w 4787153"/>
              <a:gd name="connsiteY2" fmla="*/ 3307976 h 3603812"/>
              <a:gd name="connsiteX3" fmla="*/ 4787153 w 4787153"/>
              <a:gd name="connsiteY3" fmla="*/ 295835 h 3603812"/>
              <a:gd name="connsiteX4" fmla="*/ 309282 w 4787153"/>
              <a:gd name="connsiteY4" fmla="*/ 0 h 3603812"/>
              <a:gd name="connsiteX0" fmla="*/ 1828800 w 6306671"/>
              <a:gd name="connsiteY0" fmla="*/ 0 h 3886200"/>
              <a:gd name="connsiteX1" fmla="*/ 0 w 6306671"/>
              <a:gd name="connsiteY1" fmla="*/ 3886200 h 3886200"/>
              <a:gd name="connsiteX2" fmla="*/ 5809130 w 6306671"/>
              <a:gd name="connsiteY2" fmla="*/ 3307976 h 3886200"/>
              <a:gd name="connsiteX3" fmla="*/ 6306671 w 6306671"/>
              <a:gd name="connsiteY3" fmla="*/ 295835 h 3886200"/>
              <a:gd name="connsiteX4" fmla="*/ 1828800 w 6306671"/>
              <a:gd name="connsiteY4" fmla="*/ 0 h 3886200"/>
              <a:gd name="connsiteX0" fmla="*/ 1828800 w 6306671"/>
              <a:gd name="connsiteY0" fmla="*/ 0 h 3886200"/>
              <a:gd name="connsiteX1" fmla="*/ 0 w 6306671"/>
              <a:gd name="connsiteY1" fmla="*/ 3886200 h 3886200"/>
              <a:gd name="connsiteX2" fmla="*/ 5351930 w 6306671"/>
              <a:gd name="connsiteY2" fmla="*/ 2877670 h 3886200"/>
              <a:gd name="connsiteX3" fmla="*/ 6306671 w 6306671"/>
              <a:gd name="connsiteY3" fmla="*/ 295835 h 3886200"/>
              <a:gd name="connsiteX4" fmla="*/ 1828800 w 6306671"/>
              <a:gd name="connsiteY4" fmla="*/ 0 h 3886200"/>
              <a:gd name="connsiteX0" fmla="*/ 1828800 w 6508376"/>
              <a:gd name="connsiteY0" fmla="*/ 0 h 3886200"/>
              <a:gd name="connsiteX1" fmla="*/ 0 w 6508376"/>
              <a:gd name="connsiteY1" fmla="*/ 3886200 h 3886200"/>
              <a:gd name="connsiteX2" fmla="*/ 5351930 w 6508376"/>
              <a:gd name="connsiteY2" fmla="*/ 2877670 h 3886200"/>
              <a:gd name="connsiteX3" fmla="*/ 6508376 w 6508376"/>
              <a:gd name="connsiteY3" fmla="*/ 968188 h 3886200"/>
              <a:gd name="connsiteX4" fmla="*/ 1828800 w 6508376"/>
              <a:gd name="connsiteY4" fmla="*/ 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08376" h="3886200">
                <a:moveTo>
                  <a:pt x="1828800" y="0"/>
                </a:moveTo>
                <a:lnTo>
                  <a:pt x="0" y="3886200"/>
                </a:lnTo>
                <a:lnTo>
                  <a:pt x="5351930" y="2877670"/>
                </a:lnTo>
                <a:lnTo>
                  <a:pt x="6508376" y="968188"/>
                </a:lnTo>
                <a:lnTo>
                  <a:pt x="1828800" y="0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901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66FD95-C97C-49F6-BE9C-595FC54D5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Eine Diashow aus Freihandformen</a:t>
            </a:r>
          </a:p>
        </p:txBody>
      </p:sp>
    </p:spTree>
    <p:extLst>
      <p:ext uri="{BB962C8B-B14F-4D97-AF65-F5344CB8AC3E}">
        <p14:creationId xmlns:p14="http://schemas.microsoft.com/office/powerpoint/2010/main" val="2425935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Grau"/>
          <p:cNvSpPr/>
          <p:nvPr/>
        </p:nvSpPr>
        <p:spPr>
          <a:xfrm flipV="1">
            <a:off x="-458348" y="-672429"/>
            <a:ext cx="10594895" cy="8009737"/>
          </a:xfrm>
          <a:custGeom>
            <a:avLst/>
            <a:gdLst>
              <a:gd name="connsiteX0" fmla="*/ 0 w 4747722"/>
              <a:gd name="connsiteY0" fmla="*/ 2357571 h 2357571"/>
              <a:gd name="connsiteX1" fmla="*/ 589393 w 4747722"/>
              <a:gd name="connsiteY1" fmla="*/ 0 h 2357571"/>
              <a:gd name="connsiteX2" fmla="*/ 4158329 w 4747722"/>
              <a:gd name="connsiteY2" fmla="*/ 0 h 2357571"/>
              <a:gd name="connsiteX3" fmla="*/ 4747722 w 4747722"/>
              <a:gd name="connsiteY3" fmla="*/ 2357571 h 2357571"/>
              <a:gd name="connsiteX4" fmla="*/ 0 w 4747722"/>
              <a:gd name="connsiteY4" fmla="*/ 2357571 h 2357571"/>
              <a:gd name="connsiteX0" fmla="*/ 4967 w 4752689"/>
              <a:gd name="connsiteY0" fmla="*/ 6487611 h 6487611"/>
              <a:gd name="connsiteX1" fmla="*/ 0 w 4752689"/>
              <a:gd name="connsiteY1" fmla="*/ 0 h 6487611"/>
              <a:gd name="connsiteX2" fmla="*/ 4163296 w 4752689"/>
              <a:gd name="connsiteY2" fmla="*/ 4130040 h 6487611"/>
              <a:gd name="connsiteX3" fmla="*/ 4752689 w 4752689"/>
              <a:gd name="connsiteY3" fmla="*/ 6487611 h 6487611"/>
              <a:gd name="connsiteX4" fmla="*/ 4967 w 4752689"/>
              <a:gd name="connsiteY4" fmla="*/ 6487611 h 6487611"/>
              <a:gd name="connsiteX0" fmla="*/ 4967 w 5854936"/>
              <a:gd name="connsiteY0" fmla="*/ 6487611 h 6487611"/>
              <a:gd name="connsiteX1" fmla="*/ 0 w 5854936"/>
              <a:gd name="connsiteY1" fmla="*/ 0 h 6487611"/>
              <a:gd name="connsiteX2" fmla="*/ 5854936 w 5854936"/>
              <a:gd name="connsiteY2" fmla="*/ 0 h 6487611"/>
              <a:gd name="connsiteX3" fmla="*/ 4752689 w 5854936"/>
              <a:gd name="connsiteY3" fmla="*/ 6487611 h 6487611"/>
              <a:gd name="connsiteX4" fmla="*/ 4967 w 5854936"/>
              <a:gd name="connsiteY4" fmla="*/ 6487611 h 6487611"/>
              <a:gd name="connsiteX0" fmla="*/ 4967 w 10010489"/>
              <a:gd name="connsiteY0" fmla="*/ 6487611 h 6487611"/>
              <a:gd name="connsiteX1" fmla="*/ 0 w 10010489"/>
              <a:gd name="connsiteY1" fmla="*/ 0 h 6487611"/>
              <a:gd name="connsiteX2" fmla="*/ 5854936 w 10010489"/>
              <a:gd name="connsiteY2" fmla="*/ 0 h 6487611"/>
              <a:gd name="connsiteX3" fmla="*/ 10010489 w 10010489"/>
              <a:gd name="connsiteY3" fmla="*/ 6487611 h 6487611"/>
              <a:gd name="connsiteX4" fmla="*/ 4967 w 10010489"/>
              <a:gd name="connsiteY4" fmla="*/ 6487611 h 6487611"/>
              <a:gd name="connsiteX0" fmla="*/ 4967 w 10010489"/>
              <a:gd name="connsiteY0" fmla="*/ 6487611 h 6487611"/>
              <a:gd name="connsiteX1" fmla="*/ 0 w 10010489"/>
              <a:gd name="connsiteY1" fmla="*/ 0 h 6487611"/>
              <a:gd name="connsiteX2" fmla="*/ 6677896 w 10010489"/>
              <a:gd name="connsiteY2" fmla="*/ 0 h 6487611"/>
              <a:gd name="connsiteX3" fmla="*/ 10010489 w 10010489"/>
              <a:gd name="connsiteY3" fmla="*/ 6487611 h 6487611"/>
              <a:gd name="connsiteX4" fmla="*/ 4967 w 10010489"/>
              <a:gd name="connsiteY4" fmla="*/ 6487611 h 6487611"/>
              <a:gd name="connsiteX0" fmla="*/ 4967 w 10300049"/>
              <a:gd name="connsiteY0" fmla="*/ 6487611 h 6487611"/>
              <a:gd name="connsiteX1" fmla="*/ 0 w 10300049"/>
              <a:gd name="connsiteY1" fmla="*/ 0 h 6487611"/>
              <a:gd name="connsiteX2" fmla="*/ 6677896 w 10300049"/>
              <a:gd name="connsiteY2" fmla="*/ 0 h 6487611"/>
              <a:gd name="connsiteX3" fmla="*/ 10300049 w 10300049"/>
              <a:gd name="connsiteY3" fmla="*/ 6441891 h 6487611"/>
              <a:gd name="connsiteX4" fmla="*/ 4967 w 10300049"/>
              <a:gd name="connsiteY4" fmla="*/ 6487611 h 6487611"/>
              <a:gd name="connsiteX0" fmla="*/ 4967 w 10330529"/>
              <a:gd name="connsiteY0" fmla="*/ 6487611 h 6579051"/>
              <a:gd name="connsiteX1" fmla="*/ 0 w 10330529"/>
              <a:gd name="connsiteY1" fmla="*/ 0 h 6579051"/>
              <a:gd name="connsiteX2" fmla="*/ 6677896 w 10330529"/>
              <a:gd name="connsiteY2" fmla="*/ 0 h 6579051"/>
              <a:gd name="connsiteX3" fmla="*/ 10330529 w 10330529"/>
              <a:gd name="connsiteY3" fmla="*/ 6579051 h 6579051"/>
              <a:gd name="connsiteX4" fmla="*/ 4967 w 10330529"/>
              <a:gd name="connsiteY4" fmla="*/ 6487611 h 6579051"/>
              <a:gd name="connsiteX0" fmla="*/ 4967 w 6677896"/>
              <a:gd name="connsiteY0" fmla="*/ 6487611 h 7514233"/>
              <a:gd name="connsiteX1" fmla="*/ 0 w 6677896"/>
              <a:gd name="connsiteY1" fmla="*/ 0 h 7514233"/>
              <a:gd name="connsiteX2" fmla="*/ 6677896 w 6677896"/>
              <a:gd name="connsiteY2" fmla="*/ 0 h 7514233"/>
              <a:gd name="connsiteX3" fmla="*/ 1830765 w 6677896"/>
              <a:gd name="connsiteY3" fmla="*/ 7514233 h 7514233"/>
              <a:gd name="connsiteX4" fmla="*/ 4967 w 6677896"/>
              <a:gd name="connsiteY4" fmla="*/ 6487611 h 7514233"/>
              <a:gd name="connsiteX0" fmla="*/ 4967 w 4537369"/>
              <a:gd name="connsiteY0" fmla="*/ 6487611 h 7514233"/>
              <a:gd name="connsiteX1" fmla="*/ 0 w 4537369"/>
              <a:gd name="connsiteY1" fmla="*/ 0 h 7514233"/>
              <a:gd name="connsiteX2" fmla="*/ 4537369 w 4537369"/>
              <a:gd name="connsiteY2" fmla="*/ 41563 h 7514233"/>
              <a:gd name="connsiteX3" fmla="*/ 1830765 w 4537369"/>
              <a:gd name="connsiteY3" fmla="*/ 7514233 h 7514233"/>
              <a:gd name="connsiteX4" fmla="*/ 4967 w 4537369"/>
              <a:gd name="connsiteY4" fmla="*/ 6487611 h 7514233"/>
              <a:gd name="connsiteX0" fmla="*/ 4967 w 4537369"/>
              <a:gd name="connsiteY0" fmla="*/ 6487611 h 7576579"/>
              <a:gd name="connsiteX1" fmla="*/ 0 w 4537369"/>
              <a:gd name="connsiteY1" fmla="*/ 0 h 7576579"/>
              <a:gd name="connsiteX2" fmla="*/ 4537369 w 4537369"/>
              <a:gd name="connsiteY2" fmla="*/ 41563 h 7576579"/>
              <a:gd name="connsiteX3" fmla="*/ 2163274 w 4537369"/>
              <a:gd name="connsiteY3" fmla="*/ 7576579 h 7576579"/>
              <a:gd name="connsiteX4" fmla="*/ 4967 w 4537369"/>
              <a:gd name="connsiteY4" fmla="*/ 6487611 h 7576579"/>
              <a:gd name="connsiteX0" fmla="*/ 4967 w 4433460"/>
              <a:gd name="connsiteY0" fmla="*/ 6487611 h 7576579"/>
              <a:gd name="connsiteX1" fmla="*/ 0 w 4433460"/>
              <a:gd name="connsiteY1" fmla="*/ 0 h 7576579"/>
              <a:gd name="connsiteX2" fmla="*/ 4433460 w 4433460"/>
              <a:gd name="connsiteY2" fmla="*/ 0 h 7576579"/>
              <a:gd name="connsiteX3" fmla="*/ 2163274 w 4433460"/>
              <a:gd name="connsiteY3" fmla="*/ 7576579 h 7576579"/>
              <a:gd name="connsiteX4" fmla="*/ 4967 w 4433460"/>
              <a:gd name="connsiteY4" fmla="*/ 6487611 h 7576579"/>
              <a:gd name="connsiteX0" fmla="*/ 4967 w 4433460"/>
              <a:gd name="connsiteY0" fmla="*/ 6487611 h 7597360"/>
              <a:gd name="connsiteX1" fmla="*/ 0 w 4433460"/>
              <a:gd name="connsiteY1" fmla="*/ 0 h 7597360"/>
              <a:gd name="connsiteX2" fmla="*/ 4433460 w 4433460"/>
              <a:gd name="connsiteY2" fmla="*/ 0 h 7597360"/>
              <a:gd name="connsiteX3" fmla="*/ 2246402 w 4433460"/>
              <a:gd name="connsiteY3" fmla="*/ 7597360 h 7597360"/>
              <a:gd name="connsiteX4" fmla="*/ 4967 w 4433460"/>
              <a:gd name="connsiteY4" fmla="*/ 6487611 h 7597360"/>
              <a:gd name="connsiteX0" fmla="*/ 4967 w 4662060"/>
              <a:gd name="connsiteY0" fmla="*/ 6487611 h 7597360"/>
              <a:gd name="connsiteX1" fmla="*/ 0 w 4662060"/>
              <a:gd name="connsiteY1" fmla="*/ 0 h 7597360"/>
              <a:gd name="connsiteX2" fmla="*/ 4662060 w 4662060"/>
              <a:gd name="connsiteY2" fmla="*/ 0 h 7597360"/>
              <a:gd name="connsiteX3" fmla="*/ 2246402 w 4662060"/>
              <a:gd name="connsiteY3" fmla="*/ 7597360 h 7597360"/>
              <a:gd name="connsiteX4" fmla="*/ 4967 w 4662060"/>
              <a:gd name="connsiteY4" fmla="*/ 6487611 h 7597360"/>
              <a:gd name="connsiteX0" fmla="*/ 4 w 5134175"/>
              <a:gd name="connsiteY0" fmla="*/ 6828108 h 7597360"/>
              <a:gd name="connsiteX1" fmla="*/ 472115 w 5134175"/>
              <a:gd name="connsiteY1" fmla="*/ 0 h 7597360"/>
              <a:gd name="connsiteX2" fmla="*/ 5134175 w 5134175"/>
              <a:gd name="connsiteY2" fmla="*/ 0 h 7597360"/>
              <a:gd name="connsiteX3" fmla="*/ 2718517 w 5134175"/>
              <a:gd name="connsiteY3" fmla="*/ 7597360 h 7597360"/>
              <a:gd name="connsiteX4" fmla="*/ 4 w 5134175"/>
              <a:gd name="connsiteY4" fmla="*/ 6828108 h 7597360"/>
              <a:gd name="connsiteX0" fmla="*/ 4 w 6381231"/>
              <a:gd name="connsiteY0" fmla="*/ 6828108 h 7203101"/>
              <a:gd name="connsiteX1" fmla="*/ 472115 w 6381231"/>
              <a:gd name="connsiteY1" fmla="*/ 0 h 7203101"/>
              <a:gd name="connsiteX2" fmla="*/ 5134175 w 6381231"/>
              <a:gd name="connsiteY2" fmla="*/ 0 h 7203101"/>
              <a:gd name="connsiteX3" fmla="*/ 6381231 w 6381231"/>
              <a:gd name="connsiteY3" fmla="*/ 7203101 h 7203101"/>
              <a:gd name="connsiteX4" fmla="*/ 4 w 6381231"/>
              <a:gd name="connsiteY4" fmla="*/ 6828108 h 7203101"/>
              <a:gd name="connsiteX0" fmla="*/ 4 w 6381231"/>
              <a:gd name="connsiteY0" fmla="*/ 6846029 h 7221022"/>
              <a:gd name="connsiteX1" fmla="*/ 472115 w 6381231"/>
              <a:gd name="connsiteY1" fmla="*/ 17921 h 7221022"/>
              <a:gd name="connsiteX2" fmla="*/ 3104672 w 6381231"/>
              <a:gd name="connsiteY2" fmla="*/ 0 h 7221022"/>
              <a:gd name="connsiteX3" fmla="*/ 6381231 w 6381231"/>
              <a:gd name="connsiteY3" fmla="*/ 7221022 h 7221022"/>
              <a:gd name="connsiteX4" fmla="*/ 4 w 6381231"/>
              <a:gd name="connsiteY4" fmla="*/ 6846029 h 7221022"/>
              <a:gd name="connsiteX0" fmla="*/ 4 w 6400614"/>
              <a:gd name="connsiteY0" fmla="*/ 6846029 h 7221022"/>
              <a:gd name="connsiteX1" fmla="*/ 472115 w 6400614"/>
              <a:gd name="connsiteY1" fmla="*/ 17921 h 7221022"/>
              <a:gd name="connsiteX2" fmla="*/ 3104672 w 6400614"/>
              <a:gd name="connsiteY2" fmla="*/ 0 h 7221022"/>
              <a:gd name="connsiteX3" fmla="*/ 6400614 w 6400614"/>
              <a:gd name="connsiteY3" fmla="*/ 7221022 h 7221022"/>
              <a:gd name="connsiteX4" fmla="*/ 4 w 6400614"/>
              <a:gd name="connsiteY4" fmla="*/ 6846029 h 7221022"/>
              <a:gd name="connsiteX0" fmla="*/ 10 w 6400620"/>
              <a:gd name="connsiteY0" fmla="*/ 6846029 h 7221022"/>
              <a:gd name="connsiteX1" fmla="*/ 191070 w 6400620"/>
              <a:gd name="connsiteY1" fmla="*/ 3458 h 7221022"/>
              <a:gd name="connsiteX2" fmla="*/ 3104678 w 6400620"/>
              <a:gd name="connsiteY2" fmla="*/ 0 h 7221022"/>
              <a:gd name="connsiteX3" fmla="*/ 6400620 w 6400620"/>
              <a:gd name="connsiteY3" fmla="*/ 7221022 h 7221022"/>
              <a:gd name="connsiteX4" fmla="*/ 10 w 6400620"/>
              <a:gd name="connsiteY4" fmla="*/ 6846029 h 7221022"/>
              <a:gd name="connsiteX0" fmla="*/ 0 w 6400610"/>
              <a:gd name="connsiteY0" fmla="*/ 6846029 h 7221022"/>
              <a:gd name="connsiteX1" fmla="*/ 191060 w 6400610"/>
              <a:gd name="connsiteY1" fmla="*/ 3458 h 7221022"/>
              <a:gd name="connsiteX2" fmla="*/ 3104668 w 6400610"/>
              <a:gd name="connsiteY2" fmla="*/ 0 h 7221022"/>
              <a:gd name="connsiteX3" fmla="*/ 6400610 w 6400610"/>
              <a:gd name="connsiteY3" fmla="*/ 7221022 h 7221022"/>
              <a:gd name="connsiteX4" fmla="*/ 0 w 6400610"/>
              <a:gd name="connsiteY4" fmla="*/ 6846029 h 7221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610" h="7221022">
                <a:moveTo>
                  <a:pt x="0" y="6846029"/>
                </a:moveTo>
                <a:lnTo>
                  <a:pt x="191060" y="3458"/>
                </a:lnTo>
                <a:lnTo>
                  <a:pt x="3104668" y="0"/>
                </a:lnTo>
                <a:lnTo>
                  <a:pt x="6400610" y="7221022"/>
                </a:lnTo>
                <a:lnTo>
                  <a:pt x="0" y="68460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3" name="!!Violett"/>
          <p:cNvSpPr/>
          <p:nvPr/>
        </p:nvSpPr>
        <p:spPr>
          <a:xfrm>
            <a:off x="-1352182" y="1678966"/>
            <a:ext cx="19093131" cy="6110559"/>
          </a:xfrm>
          <a:custGeom>
            <a:avLst/>
            <a:gdLst>
              <a:gd name="connsiteX0" fmla="*/ 0 w 12393558"/>
              <a:gd name="connsiteY0" fmla="*/ 4128120 h 4128120"/>
              <a:gd name="connsiteX1" fmla="*/ 0 w 12393558"/>
              <a:gd name="connsiteY1" fmla="*/ 0 h 4128120"/>
              <a:gd name="connsiteX2" fmla="*/ 12393558 w 12393558"/>
              <a:gd name="connsiteY2" fmla="*/ 4128120 h 4128120"/>
              <a:gd name="connsiteX3" fmla="*/ 0 w 12393558"/>
              <a:gd name="connsiteY3" fmla="*/ 4128120 h 4128120"/>
              <a:gd name="connsiteX0" fmla="*/ 487680 w 12881238"/>
              <a:gd name="connsiteY0" fmla="*/ 1202040 h 1202040"/>
              <a:gd name="connsiteX1" fmla="*/ 0 w 12881238"/>
              <a:gd name="connsiteY1" fmla="*/ 0 h 1202040"/>
              <a:gd name="connsiteX2" fmla="*/ 12881238 w 12881238"/>
              <a:gd name="connsiteY2" fmla="*/ 1202040 h 1202040"/>
              <a:gd name="connsiteX3" fmla="*/ 487680 w 12881238"/>
              <a:gd name="connsiteY3" fmla="*/ 1202040 h 1202040"/>
              <a:gd name="connsiteX0" fmla="*/ 591589 w 12985147"/>
              <a:gd name="connsiteY0" fmla="*/ 2490513 h 2490513"/>
              <a:gd name="connsiteX1" fmla="*/ 0 w 12985147"/>
              <a:gd name="connsiteY1" fmla="*/ 0 h 2490513"/>
              <a:gd name="connsiteX2" fmla="*/ 12985147 w 12985147"/>
              <a:gd name="connsiteY2" fmla="*/ 2490513 h 2490513"/>
              <a:gd name="connsiteX3" fmla="*/ 591589 w 12985147"/>
              <a:gd name="connsiteY3" fmla="*/ 2490513 h 2490513"/>
              <a:gd name="connsiteX0" fmla="*/ 591589 w 16996038"/>
              <a:gd name="connsiteY0" fmla="*/ 2490513 h 2490513"/>
              <a:gd name="connsiteX1" fmla="*/ 0 w 16996038"/>
              <a:gd name="connsiteY1" fmla="*/ 0 h 2490513"/>
              <a:gd name="connsiteX2" fmla="*/ 16996038 w 16996038"/>
              <a:gd name="connsiteY2" fmla="*/ 2490513 h 2490513"/>
              <a:gd name="connsiteX3" fmla="*/ 591589 w 16996038"/>
              <a:gd name="connsiteY3" fmla="*/ 2490513 h 2490513"/>
              <a:gd name="connsiteX0" fmla="*/ 591589 w 16996038"/>
              <a:gd name="connsiteY0" fmla="*/ 2490513 h 2552859"/>
              <a:gd name="connsiteX1" fmla="*/ 0 w 16996038"/>
              <a:gd name="connsiteY1" fmla="*/ 0 h 2552859"/>
              <a:gd name="connsiteX2" fmla="*/ 16996038 w 16996038"/>
              <a:gd name="connsiteY2" fmla="*/ 2552859 h 2552859"/>
              <a:gd name="connsiteX3" fmla="*/ 591589 w 16996038"/>
              <a:gd name="connsiteY3" fmla="*/ 2490513 h 2552859"/>
              <a:gd name="connsiteX0" fmla="*/ 633153 w 17037602"/>
              <a:gd name="connsiteY0" fmla="*/ 2220349 h 2282695"/>
              <a:gd name="connsiteX1" fmla="*/ 0 w 17037602"/>
              <a:gd name="connsiteY1" fmla="*/ 0 h 2282695"/>
              <a:gd name="connsiteX2" fmla="*/ 17037602 w 17037602"/>
              <a:gd name="connsiteY2" fmla="*/ 2282695 h 2282695"/>
              <a:gd name="connsiteX3" fmla="*/ 633153 w 17037602"/>
              <a:gd name="connsiteY3" fmla="*/ 2220349 h 2282695"/>
              <a:gd name="connsiteX0" fmla="*/ 633153 w 18866402"/>
              <a:gd name="connsiteY0" fmla="*/ 2220349 h 2303477"/>
              <a:gd name="connsiteX1" fmla="*/ 0 w 18866402"/>
              <a:gd name="connsiteY1" fmla="*/ 0 h 2303477"/>
              <a:gd name="connsiteX2" fmla="*/ 18866402 w 18866402"/>
              <a:gd name="connsiteY2" fmla="*/ 2303477 h 2303477"/>
              <a:gd name="connsiteX3" fmla="*/ 633153 w 18866402"/>
              <a:gd name="connsiteY3" fmla="*/ 2220349 h 2303477"/>
              <a:gd name="connsiteX0" fmla="*/ 695499 w 18928748"/>
              <a:gd name="connsiteY0" fmla="*/ 2116440 h 2199568"/>
              <a:gd name="connsiteX1" fmla="*/ 0 w 18928748"/>
              <a:gd name="connsiteY1" fmla="*/ 0 h 2199568"/>
              <a:gd name="connsiteX2" fmla="*/ 18928748 w 18928748"/>
              <a:gd name="connsiteY2" fmla="*/ 2199568 h 2199568"/>
              <a:gd name="connsiteX3" fmla="*/ 695499 w 18928748"/>
              <a:gd name="connsiteY3" fmla="*/ 2116440 h 2199568"/>
              <a:gd name="connsiteX0" fmla="*/ 778626 w 19011875"/>
              <a:gd name="connsiteY0" fmla="*/ 2158004 h 2241132"/>
              <a:gd name="connsiteX1" fmla="*/ 0 w 19011875"/>
              <a:gd name="connsiteY1" fmla="*/ 0 h 2241132"/>
              <a:gd name="connsiteX2" fmla="*/ 19011875 w 19011875"/>
              <a:gd name="connsiteY2" fmla="*/ 2241132 h 2241132"/>
              <a:gd name="connsiteX3" fmla="*/ 778626 w 19011875"/>
              <a:gd name="connsiteY3" fmla="*/ 2158004 h 2241132"/>
              <a:gd name="connsiteX0" fmla="*/ 778626 w 19011875"/>
              <a:gd name="connsiteY0" fmla="*/ 2178786 h 2241132"/>
              <a:gd name="connsiteX1" fmla="*/ 0 w 19011875"/>
              <a:gd name="connsiteY1" fmla="*/ 0 h 2241132"/>
              <a:gd name="connsiteX2" fmla="*/ 19011875 w 19011875"/>
              <a:gd name="connsiteY2" fmla="*/ 2241132 h 2241132"/>
              <a:gd name="connsiteX3" fmla="*/ 778626 w 19011875"/>
              <a:gd name="connsiteY3" fmla="*/ 2178786 h 2241132"/>
              <a:gd name="connsiteX0" fmla="*/ 778626 w 19011875"/>
              <a:gd name="connsiteY0" fmla="*/ 2178786 h 2241132"/>
              <a:gd name="connsiteX1" fmla="*/ 0 w 19011875"/>
              <a:gd name="connsiteY1" fmla="*/ 0 h 2241132"/>
              <a:gd name="connsiteX2" fmla="*/ 13827722 w 19011875"/>
              <a:gd name="connsiteY2" fmla="*/ 1577679 h 2241132"/>
              <a:gd name="connsiteX3" fmla="*/ 19011875 w 19011875"/>
              <a:gd name="connsiteY3" fmla="*/ 2241132 h 2241132"/>
              <a:gd name="connsiteX4" fmla="*/ 778626 w 19011875"/>
              <a:gd name="connsiteY4" fmla="*/ 2178786 h 2241132"/>
              <a:gd name="connsiteX0" fmla="*/ 778626 w 19011875"/>
              <a:gd name="connsiteY0" fmla="*/ 2178786 h 2241132"/>
              <a:gd name="connsiteX1" fmla="*/ 0 w 19011875"/>
              <a:gd name="connsiteY1" fmla="*/ 0 h 2241132"/>
              <a:gd name="connsiteX2" fmla="*/ 14186950 w 19011875"/>
              <a:gd name="connsiteY2" fmla="*/ 1050077 h 2241132"/>
              <a:gd name="connsiteX3" fmla="*/ 19011875 w 19011875"/>
              <a:gd name="connsiteY3" fmla="*/ 2241132 h 2241132"/>
              <a:gd name="connsiteX4" fmla="*/ 778626 w 19011875"/>
              <a:gd name="connsiteY4" fmla="*/ 2178786 h 2241132"/>
              <a:gd name="connsiteX0" fmla="*/ 1116556 w 19349805"/>
              <a:gd name="connsiteY0" fmla="*/ 1128709 h 1191055"/>
              <a:gd name="connsiteX1" fmla="*/ 0 w 19349805"/>
              <a:gd name="connsiteY1" fmla="*/ 49661 h 1191055"/>
              <a:gd name="connsiteX2" fmla="*/ 14524880 w 19349805"/>
              <a:gd name="connsiteY2" fmla="*/ 0 h 1191055"/>
              <a:gd name="connsiteX3" fmla="*/ 19349805 w 19349805"/>
              <a:gd name="connsiteY3" fmla="*/ 1191055 h 1191055"/>
              <a:gd name="connsiteX4" fmla="*/ 1116556 w 19349805"/>
              <a:gd name="connsiteY4" fmla="*/ 1128709 h 1191055"/>
              <a:gd name="connsiteX0" fmla="*/ 1116556 w 19349805"/>
              <a:gd name="connsiteY0" fmla="*/ 2966732 h 3029078"/>
              <a:gd name="connsiteX1" fmla="*/ 0 w 19349805"/>
              <a:gd name="connsiteY1" fmla="*/ 1887684 h 3029078"/>
              <a:gd name="connsiteX2" fmla="*/ 15001958 w 19349805"/>
              <a:gd name="connsiteY2" fmla="*/ 0 h 3029078"/>
              <a:gd name="connsiteX3" fmla="*/ 19349805 w 19349805"/>
              <a:gd name="connsiteY3" fmla="*/ 3029078 h 3029078"/>
              <a:gd name="connsiteX4" fmla="*/ 1116556 w 19349805"/>
              <a:gd name="connsiteY4" fmla="*/ 2966732 h 3029078"/>
              <a:gd name="connsiteX0" fmla="*/ 1116556 w 19349805"/>
              <a:gd name="connsiteY0" fmla="*/ 1315844 h 1378190"/>
              <a:gd name="connsiteX1" fmla="*/ 0 w 19349805"/>
              <a:gd name="connsiteY1" fmla="*/ 236796 h 1378190"/>
              <a:gd name="connsiteX2" fmla="*/ 15483221 w 19349805"/>
              <a:gd name="connsiteY2" fmla="*/ 0 h 1378190"/>
              <a:gd name="connsiteX3" fmla="*/ 19349805 w 19349805"/>
              <a:gd name="connsiteY3" fmla="*/ 1378190 h 1378190"/>
              <a:gd name="connsiteX4" fmla="*/ 1116556 w 19349805"/>
              <a:gd name="connsiteY4" fmla="*/ 1315844 h 1378190"/>
              <a:gd name="connsiteX0" fmla="*/ 859882 w 19093131"/>
              <a:gd name="connsiteY0" fmla="*/ 2301698 h 2364044"/>
              <a:gd name="connsiteX1" fmla="*/ 0 w 19093131"/>
              <a:gd name="connsiteY1" fmla="*/ 0 h 2364044"/>
              <a:gd name="connsiteX2" fmla="*/ 15226547 w 19093131"/>
              <a:gd name="connsiteY2" fmla="*/ 985854 h 2364044"/>
              <a:gd name="connsiteX3" fmla="*/ 19093131 w 19093131"/>
              <a:gd name="connsiteY3" fmla="*/ 2364044 h 2364044"/>
              <a:gd name="connsiteX4" fmla="*/ 859882 w 19093131"/>
              <a:gd name="connsiteY4" fmla="*/ 2301698 h 236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3131" h="2364044">
                <a:moveTo>
                  <a:pt x="859882" y="2301698"/>
                </a:moveTo>
                <a:lnTo>
                  <a:pt x="0" y="0"/>
                </a:lnTo>
                <a:lnTo>
                  <a:pt x="15226547" y="985854"/>
                </a:lnTo>
                <a:lnTo>
                  <a:pt x="19093131" y="2364044"/>
                </a:lnTo>
                <a:lnTo>
                  <a:pt x="859882" y="2301698"/>
                </a:ln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!!Blau"/>
          <p:cNvSpPr/>
          <p:nvPr/>
        </p:nvSpPr>
        <p:spPr>
          <a:xfrm flipH="1">
            <a:off x="4725605" y="-684055"/>
            <a:ext cx="7950401" cy="7914338"/>
          </a:xfrm>
          <a:custGeom>
            <a:avLst/>
            <a:gdLst>
              <a:gd name="connsiteX0" fmla="*/ 0 w 4583832"/>
              <a:gd name="connsiteY0" fmla="*/ 6137792 h 6137792"/>
              <a:gd name="connsiteX1" fmla="*/ 0 w 4583832"/>
              <a:gd name="connsiteY1" fmla="*/ 0 h 6137792"/>
              <a:gd name="connsiteX2" fmla="*/ 4583832 w 4583832"/>
              <a:gd name="connsiteY2" fmla="*/ 6137792 h 6137792"/>
              <a:gd name="connsiteX3" fmla="*/ 0 w 4583832"/>
              <a:gd name="connsiteY3" fmla="*/ 6137792 h 6137792"/>
              <a:gd name="connsiteX0" fmla="*/ 426720 w 5010552"/>
              <a:gd name="connsiteY0" fmla="*/ 5909192 h 5909192"/>
              <a:gd name="connsiteX1" fmla="*/ 0 w 5010552"/>
              <a:gd name="connsiteY1" fmla="*/ 0 h 5909192"/>
              <a:gd name="connsiteX2" fmla="*/ 5010552 w 5010552"/>
              <a:gd name="connsiteY2" fmla="*/ 5909192 h 5909192"/>
              <a:gd name="connsiteX3" fmla="*/ 426720 w 5010552"/>
              <a:gd name="connsiteY3" fmla="*/ 5909192 h 5909192"/>
              <a:gd name="connsiteX0" fmla="*/ 426720 w 3273192"/>
              <a:gd name="connsiteY0" fmla="*/ 6355080 h 6355080"/>
              <a:gd name="connsiteX1" fmla="*/ 0 w 3273192"/>
              <a:gd name="connsiteY1" fmla="*/ 445888 h 6355080"/>
              <a:gd name="connsiteX2" fmla="*/ 3273192 w 3273192"/>
              <a:gd name="connsiteY2" fmla="*/ 0 h 6355080"/>
              <a:gd name="connsiteX3" fmla="*/ 426720 w 3273192"/>
              <a:gd name="connsiteY3" fmla="*/ 6355080 h 6355080"/>
              <a:gd name="connsiteX0" fmla="*/ 15240 w 3273192"/>
              <a:gd name="connsiteY0" fmla="*/ 7528560 h 7528560"/>
              <a:gd name="connsiteX1" fmla="*/ 0 w 3273192"/>
              <a:gd name="connsiteY1" fmla="*/ 445888 h 7528560"/>
              <a:gd name="connsiteX2" fmla="*/ 3273192 w 3273192"/>
              <a:gd name="connsiteY2" fmla="*/ 0 h 7528560"/>
              <a:gd name="connsiteX3" fmla="*/ 15240 w 3273192"/>
              <a:gd name="connsiteY3" fmla="*/ 7528560 h 7528560"/>
              <a:gd name="connsiteX0" fmla="*/ 15240 w 2968392"/>
              <a:gd name="connsiteY0" fmla="*/ 7604760 h 7604760"/>
              <a:gd name="connsiteX1" fmla="*/ 0 w 2968392"/>
              <a:gd name="connsiteY1" fmla="*/ 522088 h 7604760"/>
              <a:gd name="connsiteX2" fmla="*/ 2968392 w 2968392"/>
              <a:gd name="connsiteY2" fmla="*/ 0 h 7604760"/>
              <a:gd name="connsiteX3" fmla="*/ 15240 w 2968392"/>
              <a:gd name="connsiteY3" fmla="*/ 7604760 h 7604760"/>
              <a:gd name="connsiteX0" fmla="*/ 15240 w 3242712"/>
              <a:gd name="connsiteY0" fmla="*/ 7620000 h 7620000"/>
              <a:gd name="connsiteX1" fmla="*/ 0 w 3242712"/>
              <a:gd name="connsiteY1" fmla="*/ 537328 h 7620000"/>
              <a:gd name="connsiteX2" fmla="*/ 3242712 w 3242712"/>
              <a:gd name="connsiteY2" fmla="*/ 0 h 7620000"/>
              <a:gd name="connsiteX3" fmla="*/ 15240 w 3242712"/>
              <a:gd name="connsiteY3" fmla="*/ 7620000 h 7620000"/>
              <a:gd name="connsiteX0" fmla="*/ 15240 w 3284276"/>
              <a:gd name="connsiteY0" fmla="*/ 7640781 h 7640781"/>
              <a:gd name="connsiteX1" fmla="*/ 0 w 3284276"/>
              <a:gd name="connsiteY1" fmla="*/ 558109 h 7640781"/>
              <a:gd name="connsiteX2" fmla="*/ 3284276 w 3284276"/>
              <a:gd name="connsiteY2" fmla="*/ 0 h 7640781"/>
              <a:gd name="connsiteX3" fmla="*/ 15240 w 3284276"/>
              <a:gd name="connsiteY3" fmla="*/ 7640781 h 7640781"/>
              <a:gd name="connsiteX0" fmla="*/ 15240 w 2265967"/>
              <a:gd name="connsiteY0" fmla="*/ 7619999 h 7619999"/>
              <a:gd name="connsiteX1" fmla="*/ 0 w 2265967"/>
              <a:gd name="connsiteY1" fmla="*/ 537327 h 7619999"/>
              <a:gd name="connsiteX2" fmla="*/ 2265967 w 2265967"/>
              <a:gd name="connsiteY2" fmla="*/ 0 h 7619999"/>
              <a:gd name="connsiteX3" fmla="*/ 15240 w 2265967"/>
              <a:gd name="connsiteY3" fmla="*/ 7619999 h 7619999"/>
              <a:gd name="connsiteX0" fmla="*/ 1033549 w 2265967"/>
              <a:gd name="connsiteY0" fmla="*/ 7474526 h 7474526"/>
              <a:gd name="connsiteX1" fmla="*/ 0 w 2265967"/>
              <a:gd name="connsiteY1" fmla="*/ 537327 h 7474526"/>
              <a:gd name="connsiteX2" fmla="*/ 2265967 w 2265967"/>
              <a:gd name="connsiteY2" fmla="*/ 0 h 7474526"/>
              <a:gd name="connsiteX3" fmla="*/ 1033549 w 2265967"/>
              <a:gd name="connsiteY3" fmla="*/ 7474526 h 7474526"/>
              <a:gd name="connsiteX0" fmla="*/ 1033549 w 1954239"/>
              <a:gd name="connsiteY0" fmla="*/ 7412181 h 7412181"/>
              <a:gd name="connsiteX1" fmla="*/ 0 w 1954239"/>
              <a:gd name="connsiteY1" fmla="*/ 474982 h 7412181"/>
              <a:gd name="connsiteX2" fmla="*/ 1954239 w 1954239"/>
              <a:gd name="connsiteY2" fmla="*/ 0 h 7412181"/>
              <a:gd name="connsiteX3" fmla="*/ 1033549 w 1954239"/>
              <a:gd name="connsiteY3" fmla="*/ 7412181 h 7412181"/>
              <a:gd name="connsiteX0" fmla="*/ 1033549 w 1954239"/>
              <a:gd name="connsiteY0" fmla="*/ 7412181 h 7412181"/>
              <a:gd name="connsiteX1" fmla="*/ 606829 w 1954239"/>
              <a:gd name="connsiteY1" fmla="*/ 4598487 h 7412181"/>
              <a:gd name="connsiteX2" fmla="*/ 0 w 1954239"/>
              <a:gd name="connsiteY2" fmla="*/ 474982 h 7412181"/>
              <a:gd name="connsiteX3" fmla="*/ 1954239 w 1954239"/>
              <a:gd name="connsiteY3" fmla="*/ 0 h 7412181"/>
              <a:gd name="connsiteX4" fmla="*/ 1033549 w 1954239"/>
              <a:gd name="connsiteY4" fmla="*/ 7412181 h 7412181"/>
              <a:gd name="connsiteX0" fmla="*/ 1033549 w 1954239"/>
              <a:gd name="connsiteY0" fmla="*/ 7412181 h 7412181"/>
              <a:gd name="connsiteX1" fmla="*/ 128847 w 1954239"/>
              <a:gd name="connsiteY1" fmla="*/ 7009178 h 7412181"/>
              <a:gd name="connsiteX2" fmla="*/ 0 w 1954239"/>
              <a:gd name="connsiteY2" fmla="*/ 474982 h 7412181"/>
              <a:gd name="connsiteX3" fmla="*/ 1954239 w 1954239"/>
              <a:gd name="connsiteY3" fmla="*/ 0 h 7412181"/>
              <a:gd name="connsiteX4" fmla="*/ 1033549 w 1954239"/>
              <a:gd name="connsiteY4" fmla="*/ 7412181 h 7412181"/>
              <a:gd name="connsiteX0" fmla="*/ 1033549 w 1954239"/>
              <a:gd name="connsiteY0" fmla="*/ 7079672 h 7079672"/>
              <a:gd name="connsiteX1" fmla="*/ 128847 w 1954239"/>
              <a:gd name="connsiteY1" fmla="*/ 7009178 h 7079672"/>
              <a:gd name="connsiteX2" fmla="*/ 0 w 1954239"/>
              <a:gd name="connsiteY2" fmla="*/ 474982 h 7079672"/>
              <a:gd name="connsiteX3" fmla="*/ 1954239 w 1954239"/>
              <a:gd name="connsiteY3" fmla="*/ 0 h 7079672"/>
              <a:gd name="connsiteX4" fmla="*/ 1033549 w 1954239"/>
              <a:gd name="connsiteY4" fmla="*/ 7079672 h 7079672"/>
              <a:gd name="connsiteX0" fmla="*/ 1070956 w 1991646"/>
              <a:gd name="connsiteY0" fmla="*/ 7079672 h 7237778"/>
              <a:gd name="connsiteX1" fmla="*/ 0 w 1991646"/>
              <a:gd name="connsiteY1" fmla="*/ 7237778 h 7237778"/>
              <a:gd name="connsiteX2" fmla="*/ 37407 w 1991646"/>
              <a:gd name="connsiteY2" fmla="*/ 474982 h 7237778"/>
              <a:gd name="connsiteX3" fmla="*/ 1991646 w 1991646"/>
              <a:gd name="connsiteY3" fmla="*/ 0 h 7237778"/>
              <a:gd name="connsiteX4" fmla="*/ 1070956 w 1991646"/>
              <a:gd name="connsiteY4" fmla="*/ 7079672 h 7237778"/>
              <a:gd name="connsiteX0" fmla="*/ 1070956 w 1991646"/>
              <a:gd name="connsiteY0" fmla="*/ 7017327 h 7237778"/>
              <a:gd name="connsiteX1" fmla="*/ 0 w 1991646"/>
              <a:gd name="connsiteY1" fmla="*/ 7237778 h 7237778"/>
              <a:gd name="connsiteX2" fmla="*/ 37407 w 1991646"/>
              <a:gd name="connsiteY2" fmla="*/ 474982 h 7237778"/>
              <a:gd name="connsiteX3" fmla="*/ 1991646 w 1991646"/>
              <a:gd name="connsiteY3" fmla="*/ 0 h 7237778"/>
              <a:gd name="connsiteX4" fmla="*/ 1070956 w 1991646"/>
              <a:gd name="connsiteY4" fmla="*/ 7017327 h 7237778"/>
              <a:gd name="connsiteX0" fmla="*/ 1112520 w 1991646"/>
              <a:gd name="connsiteY0" fmla="*/ 7620000 h 7620000"/>
              <a:gd name="connsiteX1" fmla="*/ 0 w 1991646"/>
              <a:gd name="connsiteY1" fmla="*/ 7237778 h 7620000"/>
              <a:gd name="connsiteX2" fmla="*/ 37407 w 1991646"/>
              <a:gd name="connsiteY2" fmla="*/ 474982 h 7620000"/>
              <a:gd name="connsiteX3" fmla="*/ 1991646 w 1991646"/>
              <a:gd name="connsiteY3" fmla="*/ 0 h 7620000"/>
              <a:gd name="connsiteX4" fmla="*/ 1112520 w 1991646"/>
              <a:gd name="connsiteY4" fmla="*/ 7620000 h 7620000"/>
              <a:gd name="connsiteX0" fmla="*/ 1117215 w 1996341"/>
              <a:gd name="connsiteY0" fmla="*/ 7620000 h 7774491"/>
              <a:gd name="connsiteX1" fmla="*/ 0 w 1996341"/>
              <a:gd name="connsiteY1" fmla="*/ 7774491 h 7774491"/>
              <a:gd name="connsiteX2" fmla="*/ 42102 w 1996341"/>
              <a:gd name="connsiteY2" fmla="*/ 474982 h 7774491"/>
              <a:gd name="connsiteX3" fmla="*/ 1996341 w 1996341"/>
              <a:gd name="connsiteY3" fmla="*/ 0 h 7774491"/>
              <a:gd name="connsiteX4" fmla="*/ 1117215 w 1996341"/>
              <a:gd name="connsiteY4" fmla="*/ 7620000 h 7774491"/>
              <a:gd name="connsiteX0" fmla="*/ 1877817 w 1996341"/>
              <a:gd name="connsiteY0" fmla="*/ 7838661 h 7838661"/>
              <a:gd name="connsiteX1" fmla="*/ 0 w 1996341"/>
              <a:gd name="connsiteY1" fmla="*/ 7774491 h 7838661"/>
              <a:gd name="connsiteX2" fmla="*/ 42102 w 1996341"/>
              <a:gd name="connsiteY2" fmla="*/ 474982 h 7838661"/>
              <a:gd name="connsiteX3" fmla="*/ 1996341 w 1996341"/>
              <a:gd name="connsiteY3" fmla="*/ 0 h 7838661"/>
              <a:gd name="connsiteX4" fmla="*/ 1877817 w 1996341"/>
              <a:gd name="connsiteY4" fmla="*/ 7838661 h 7838661"/>
              <a:gd name="connsiteX0" fmla="*/ 1877817 w 1877817"/>
              <a:gd name="connsiteY0" fmla="*/ 7898296 h 7898296"/>
              <a:gd name="connsiteX1" fmla="*/ 0 w 1877817"/>
              <a:gd name="connsiteY1" fmla="*/ 7834126 h 7898296"/>
              <a:gd name="connsiteX2" fmla="*/ 42102 w 1877817"/>
              <a:gd name="connsiteY2" fmla="*/ 534617 h 7898296"/>
              <a:gd name="connsiteX3" fmla="*/ 601904 w 1877817"/>
              <a:gd name="connsiteY3" fmla="*/ 0 h 7898296"/>
              <a:gd name="connsiteX4" fmla="*/ 1877817 w 1877817"/>
              <a:gd name="connsiteY4" fmla="*/ 7898296 h 7898296"/>
              <a:gd name="connsiteX0" fmla="*/ 1877817 w 1877817"/>
              <a:gd name="connsiteY0" fmla="*/ 7914338 h 7914338"/>
              <a:gd name="connsiteX1" fmla="*/ 0 w 1877817"/>
              <a:gd name="connsiteY1" fmla="*/ 7850168 h 7914338"/>
              <a:gd name="connsiteX2" fmla="*/ 42102 w 1877817"/>
              <a:gd name="connsiteY2" fmla="*/ 550659 h 7914338"/>
              <a:gd name="connsiteX3" fmla="*/ 601904 w 1877817"/>
              <a:gd name="connsiteY3" fmla="*/ 0 h 7914338"/>
              <a:gd name="connsiteX4" fmla="*/ 1877817 w 1877817"/>
              <a:gd name="connsiteY4" fmla="*/ 7914338 h 79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817" h="7914338">
                <a:moveTo>
                  <a:pt x="1877817" y="7914338"/>
                </a:moveTo>
                <a:lnTo>
                  <a:pt x="0" y="7850168"/>
                </a:lnTo>
                <a:lnTo>
                  <a:pt x="42102" y="550659"/>
                </a:lnTo>
                <a:lnTo>
                  <a:pt x="601904" y="0"/>
                </a:lnTo>
                <a:lnTo>
                  <a:pt x="1877817" y="791433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!!Türkis"/>
          <p:cNvSpPr/>
          <p:nvPr/>
        </p:nvSpPr>
        <p:spPr>
          <a:xfrm>
            <a:off x="-1601894" y="-1243297"/>
            <a:ext cx="17030074" cy="5722127"/>
          </a:xfrm>
          <a:custGeom>
            <a:avLst/>
            <a:gdLst>
              <a:gd name="connsiteX0" fmla="*/ 0 w 8853055"/>
              <a:gd name="connsiteY0" fmla="*/ 0 h 2410691"/>
              <a:gd name="connsiteX1" fmla="*/ 290946 w 8853055"/>
              <a:gd name="connsiteY1" fmla="*/ 1454727 h 2410691"/>
              <a:gd name="connsiteX2" fmla="*/ 8832273 w 8853055"/>
              <a:gd name="connsiteY2" fmla="*/ 2410691 h 2410691"/>
              <a:gd name="connsiteX3" fmla="*/ 8853055 w 8853055"/>
              <a:gd name="connsiteY3" fmla="*/ 207818 h 2410691"/>
              <a:gd name="connsiteX4" fmla="*/ 0 w 8853055"/>
              <a:gd name="connsiteY4" fmla="*/ 0 h 2410691"/>
              <a:gd name="connsiteX0" fmla="*/ 0 w 8915401"/>
              <a:gd name="connsiteY0" fmla="*/ 0 h 2410691"/>
              <a:gd name="connsiteX1" fmla="*/ 353292 w 8915401"/>
              <a:gd name="connsiteY1" fmla="*/ 1454727 h 2410691"/>
              <a:gd name="connsiteX2" fmla="*/ 8894619 w 8915401"/>
              <a:gd name="connsiteY2" fmla="*/ 2410691 h 2410691"/>
              <a:gd name="connsiteX3" fmla="*/ 8915401 w 8915401"/>
              <a:gd name="connsiteY3" fmla="*/ 207818 h 2410691"/>
              <a:gd name="connsiteX4" fmla="*/ 0 w 8915401"/>
              <a:gd name="connsiteY4" fmla="*/ 0 h 2410691"/>
              <a:gd name="connsiteX0" fmla="*/ 0 w 10515601"/>
              <a:gd name="connsiteY0" fmla="*/ 0 h 2618509"/>
              <a:gd name="connsiteX1" fmla="*/ 353292 w 10515601"/>
              <a:gd name="connsiteY1" fmla="*/ 1454727 h 2618509"/>
              <a:gd name="connsiteX2" fmla="*/ 10515601 w 10515601"/>
              <a:gd name="connsiteY2" fmla="*/ 2618509 h 2618509"/>
              <a:gd name="connsiteX3" fmla="*/ 8915401 w 10515601"/>
              <a:gd name="connsiteY3" fmla="*/ 207818 h 2618509"/>
              <a:gd name="connsiteX4" fmla="*/ 0 w 10515601"/>
              <a:gd name="connsiteY4" fmla="*/ 0 h 2618509"/>
              <a:gd name="connsiteX0" fmla="*/ 0 w 10702637"/>
              <a:gd name="connsiteY0" fmla="*/ 0 h 2618509"/>
              <a:gd name="connsiteX1" fmla="*/ 353292 w 10702637"/>
              <a:gd name="connsiteY1" fmla="*/ 1454727 h 2618509"/>
              <a:gd name="connsiteX2" fmla="*/ 10515601 w 10702637"/>
              <a:gd name="connsiteY2" fmla="*/ 2618509 h 2618509"/>
              <a:gd name="connsiteX3" fmla="*/ 10702637 w 10702637"/>
              <a:gd name="connsiteY3" fmla="*/ 228599 h 2618509"/>
              <a:gd name="connsiteX4" fmla="*/ 0 w 10702637"/>
              <a:gd name="connsiteY4" fmla="*/ 0 h 2618509"/>
              <a:gd name="connsiteX0" fmla="*/ 0 w 11032436"/>
              <a:gd name="connsiteY0" fmla="*/ 0 h 2278897"/>
              <a:gd name="connsiteX1" fmla="*/ 353292 w 11032436"/>
              <a:gd name="connsiteY1" fmla="*/ 1454727 h 2278897"/>
              <a:gd name="connsiteX2" fmla="*/ 11032436 w 11032436"/>
              <a:gd name="connsiteY2" fmla="*/ 2278897 h 2278897"/>
              <a:gd name="connsiteX3" fmla="*/ 10702637 w 11032436"/>
              <a:gd name="connsiteY3" fmla="*/ 228599 h 2278897"/>
              <a:gd name="connsiteX4" fmla="*/ 0 w 11032436"/>
              <a:gd name="connsiteY4" fmla="*/ 0 h 2278897"/>
              <a:gd name="connsiteX0" fmla="*/ 3026012 w 14058448"/>
              <a:gd name="connsiteY0" fmla="*/ 0 h 2278897"/>
              <a:gd name="connsiteX1" fmla="*/ 0 w 14058448"/>
              <a:gd name="connsiteY1" fmla="*/ 1258507 h 2278897"/>
              <a:gd name="connsiteX2" fmla="*/ 14058448 w 14058448"/>
              <a:gd name="connsiteY2" fmla="*/ 2278897 h 2278897"/>
              <a:gd name="connsiteX3" fmla="*/ 13728649 w 14058448"/>
              <a:gd name="connsiteY3" fmla="*/ 228599 h 2278897"/>
              <a:gd name="connsiteX4" fmla="*/ 3026012 w 14058448"/>
              <a:gd name="connsiteY4" fmla="*/ 0 h 2278897"/>
              <a:gd name="connsiteX0" fmla="*/ 680377 w 14058448"/>
              <a:gd name="connsiteY0" fmla="*/ 0 h 2309085"/>
              <a:gd name="connsiteX1" fmla="*/ 0 w 14058448"/>
              <a:gd name="connsiteY1" fmla="*/ 1288695 h 2309085"/>
              <a:gd name="connsiteX2" fmla="*/ 14058448 w 14058448"/>
              <a:gd name="connsiteY2" fmla="*/ 2309085 h 2309085"/>
              <a:gd name="connsiteX3" fmla="*/ 13728649 w 14058448"/>
              <a:gd name="connsiteY3" fmla="*/ 258787 h 2309085"/>
              <a:gd name="connsiteX4" fmla="*/ 680377 w 14058448"/>
              <a:gd name="connsiteY4" fmla="*/ 0 h 2309085"/>
              <a:gd name="connsiteX0" fmla="*/ 680377 w 14575283"/>
              <a:gd name="connsiteY0" fmla="*/ 0 h 1288695"/>
              <a:gd name="connsiteX1" fmla="*/ 0 w 14575283"/>
              <a:gd name="connsiteY1" fmla="*/ 1288695 h 1288695"/>
              <a:gd name="connsiteX2" fmla="*/ 14575283 w 14575283"/>
              <a:gd name="connsiteY2" fmla="*/ 528012 h 1288695"/>
              <a:gd name="connsiteX3" fmla="*/ 13728649 w 14575283"/>
              <a:gd name="connsiteY3" fmla="*/ 258787 h 1288695"/>
              <a:gd name="connsiteX4" fmla="*/ 680377 w 14575283"/>
              <a:gd name="connsiteY4" fmla="*/ 0 h 1288695"/>
              <a:gd name="connsiteX0" fmla="*/ 1097820 w 14992726"/>
              <a:gd name="connsiteY0" fmla="*/ 0 h 2375452"/>
              <a:gd name="connsiteX1" fmla="*/ 0 w 14992726"/>
              <a:gd name="connsiteY1" fmla="*/ 2375452 h 2375452"/>
              <a:gd name="connsiteX2" fmla="*/ 14992726 w 14992726"/>
              <a:gd name="connsiteY2" fmla="*/ 528012 h 2375452"/>
              <a:gd name="connsiteX3" fmla="*/ 14146092 w 14992726"/>
              <a:gd name="connsiteY3" fmla="*/ 258787 h 2375452"/>
              <a:gd name="connsiteX4" fmla="*/ 1097820 w 14992726"/>
              <a:gd name="connsiteY4" fmla="*/ 0 h 2375452"/>
              <a:gd name="connsiteX0" fmla="*/ 1643251 w 15538157"/>
              <a:gd name="connsiteY0" fmla="*/ 0 h 1157352"/>
              <a:gd name="connsiteX1" fmla="*/ 0 w 15538157"/>
              <a:gd name="connsiteY1" fmla="*/ 1157352 h 1157352"/>
              <a:gd name="connsiteX2" fmla="*/ 15538157 w 15538157"/>
              <a:gd name="connsiteY2" fmla="*/ 528012 h 1157352"/>
              <a:gd name="connsiteX3" fmla="*/ 14691523 w 15538157"/>
              <a:gd name="connsiteY3" fmla="*/ 258787 h 1157352"/>
              <a:gd name="connsiteX4" fmla="*/ 1643251 w 15538157"/>
              <a:gd name="connsiteY4" fmla="*/ 0 h 1157352"/>
              <a:gd name="connsiteX0" fmla="*/ 1643251 w 17110284"/>
              <a:gd name="connsiteY0" fmla="*/ 0 h 2172446"/>
              <a:gd name="connsiteX1" fmla="*/ 0 w 17110284"/>
              <a:gd name="connsiteY1" fmla="*/ 1157352 h 2172446"/>
              <a:gd name="connsiteX2" fmla="*/ 17110284 w 17110284"/>
              <a:gd name="connsiteY2" fmla="*/ 2172446 h 2172446"/>
              <a:gd name="connsiteX3" fmla="*/ 14691523 w 17110284"/>
              <a:gd name="connsiteY3" fmla="*/ 258787 h 2172446"/>
              <a:gd name="connsiteX4" fmla="*/ 1643251 w 17110284"/>
              <a:gd name="connsiteY4" fmla="*/ 0 h 2172446"/>
              <a:gd name="connsiteX0" fmla="*/ 1563041 w 17030074"/>
              <a:gd name="connsiteY0" fmla="*/ 0 h 2172446"/>
              <a:gd name="connsiteX1" fmla="*/ 0 w 17030074"/>
              <a:gd name="connsiteY1" fmla="*/ 1102537 h 2172446"/>
              <a:gd name="connsiteX2" fmla="*/ 17030074 w 17030074"/>
              <a:gd name="connsiteY2" fmla="*/ 2172446 h 2172446"/>
              <a:gd name="connsiteX3" fmla="*/ 14611313 w 17030074"/>
              <a:gd name="connsiteY3" fmla="*/ 258787 h 2172446"/>
              <a:gd name="connsiteX4" fmla="*/ 1563041 w 17030074"/>
              <a:gd name="connsiteY4" fmla="*/ 0 h 21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30074" h="2172446">
                <a:moveTo>
                  <a:pt x="1563041" y="0"/>
                </a:moveTo>
                <a:lnTo>
                  <a:pt x="0" y="1102537"/>
                </a:lnTo>
                <a:lnTo>
                  <a:pt x="17030074" y="2172446"/>
                </a:lnTo>
                <a:lnTo>
                  <a:pt x="14611313" y="258787"/>
                </a:lnTo>
                <a:lnTo>
                  <a:pt x="1563041" y="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!!Foto">
            <a:extLst>
              <a:ext uri="{FF2B5EF4-FFF2-40B4-BE49-F238E27FC236}">
                <a16:creationId xmlns:a16="http://schemas.microsoft.com/office/drawing/2014/main" id="{B91C131D-41EC-4CE5-AED7-88986E6B637A}"/>
              </a:ext>
            </a:extLst>
          </p:cNvPr>
          <p:cNvSpPr/>
          <p:nvPr/>
        </p:nvSpPr>
        <p:spPr>
          <a:xfrm>
            <a:off x="10136547" y="-1566899"/>
            <a:ext cx="239405" cy="76337"/>
          </a:xfrm>
          <a:custGeom>
            <a:avLst/>
            <a:gdLst>
              <a:gd name="connsiteX0" fmla="*/ 0 w 5521420"/>
              <a:gd name="connsiteY0" fmla="*/ 4759845 h 4759845"/>
              <a:gd name="connsiteX1" fmla="*/ 0 w 5521420"/>
              <a:gd name="connsiteY1" fmla="*/ 0 h 4759845"/>
              <a:gd name="connsiteX2" fmla="*/ 5521420 w 5521420"/>
              <a:gd name="connsiteY2" fmla="*/ 4759845 h 4759845"/>
              <a:gd name="connsiteX3" fmla="*/ 0 w 5521420"/>
              <a:gd name="connsiteY3" fmla="*/ 4759845 h 4759845"/>
              <a:gd name="connsiteX0" fmla="*/ 0 w 5521420"/>
              <a:gd name="connsiteY0" fmla="*/ 4942725 h 4942725"/>
              <a:gd name="connsiteX1" fmla="*/ 5135880 w 5521420"/>
              <a:gd name="connsiteY1" fmla="*/ 0 h 4942725"/>
              <a:gd name="connsiteX2" fmla="*/ 5521420 w 5521420"/>
              <a:gd name="connsiteY2" fmla="*/ 4942725 h 4942725"/>
              <a:gd name="connsiteX3" fmla="*/ 0 w 5521420"/>
              <a:gd name="connsiteY3" fmla="*/ 4942725 h 4942725"/>
              <a:gd name="connsiteX0" fmla="*/ 0 w 5521420"/>
              <a:gd name="connsiteY0" fmla="*/ 5110365 h 5110365"/>
              <a:gd name="connsiteX1" fmla="*/ 4297680 w 5521420"/>
              <a:gd name="connsiteY1" fmla="*/ 0 h 5110365"/>
              <a:gd name="connsiteX2" fmla="*/ 5521420 w 5521420"/>
              <a:gd name="connsiteY2" fmla="*/ 5110365 h 5110365"/>
              <a:gd name="connsiteX3" fmla="*/ 0 w 5521420"/>
              <a:gd name="connsiteY3" fmla="*/ 5110365 h 5110365"/>
              <a:gd name="connsiteX0" fmla="*/ 0 w 5521420"/>
              <a:gd name="connsiteY0" fmla="*/ 5354205 h 5354205"/>
              <a:gd name="connsiteX1" fmla="*/ 4023360 w 5521420"/>
              <a:gd name="connsiteY1" fmla="*/ 0 h 5354205"/>
              <a:gd name="connsiteX2" fmla="*/ 5521420 w 5521420"/>
              <a:gd name="connsiteY2" fmla="*/ 5354205 h 5354205"/>
              <a:gd name="connsiteX3" fmla="*/ 0 w 5521420"/>
              <a:gd name="connsiteY3" fmla="*/ 5354205 h 5354205"/>
              <a:gd name="connsiteX0" fmla="*/ 0 w 5521420"/>
              <a:gd name="connsiteY0" fmla="*/ 5399925 h 5399925"/>
              <a:gd name="connsiteX1" fmla="*/ 4831080 w 5521420"/>
              <a:gd name="connsiteY1" fmla="*/ 0 h 5399925"/>
              <a:gd name="connsiteX2" fmla="*/ 5521420 w 5521420"/>
              <a:gd name="connsiteY2" fmla="*/ 5399925 h 5399925"/>
              <a:gd name="connsiteX3" fmla="*/ 0 w 5521420"/>
              <a:gd name="connsiteY3" fmla="*/ 5399925 h 5399925"/>
              <a:gd name="connsiteX0" fmla="*/ 0 w 5521420"/>
              <a:gd name="connsiteY0" fmla="*/ 5704725 h 5704725"/>
              <a:gd name="connsiteX1" fmla="*/ 4648200 w 5521420"/>
              <a:gd name="connsiteY1" fmla="*/ 0 h 5704725"/>
              <a:gd name="connsiteX2" fmla="*/ 5521420 w 5521420"/>
              <a:gd name="connsiteY2" fmla="*/ 5704725 h 5704725"/>
              <a:gd name="connsiteX3" fmla="*/ 0 w 5521420"/>
              <a:gd name="connsiteY3" fmla="*/ 5704725 h 5704725"/>
              <a:gd name="connsiteX0" fmla="*/ 0 w 5521420"/>
              <a:gd name="connsiteY0" fmla="*/ 5750445 h 5750445"/>
              <a:gd name="connsiteX1" fmla="*/ 5151120 w 5521420"/>
              <a:gd name="connsiteY1" fmla="*/ 0 h 5750445"/>
              <a:gd name="connsiteX2" fmla="*/ 5521420 w 5521420"/>
              <a:gd name="connsiteY2" fmla="*/ 5750445 h 5750445"/>
              <a:gd name="connsiteX3" fmla="*/ 0 w 5521420"/>
              <a:gd name="connsiteY3" fmla="*/ 5750445 h 5750445"/>
              <a:gd name="connsiteX0" fmla="*/ 0 w 6984460"/>
              <a:gd name="connsiteY0" fmla="*/ 5750445 h 5750445"/>
              <a:gd name="connsiteX1" fmla="*/ 5151120 w 6984460"/>
              <a:gd name="connsiteY1" fmla="*/ 0 h 5750445"/>
              <a:gd name="connsiteX2" fmla="*/ 6984460 w 6984460"/>
              <a:gd name="connsiteY2" fmla="*/ 5445645 h 5750445"/>
              <a:gd name="connsiteX3" fmla="*/ 0 w 6984460"/>
              <a:gd name="connsiteY3" fmla="*/ 5750445 h 5750445"/>
              <a:gd name="connsiteX0" fmla="*/ 0 w 7624540"/>
              <a:gd name="connsiteY0" fmla="*/ 5750445 h 5750445"/>
              <a:gd name="connsiteX1" fmla="*/ 5151120 w 7624540"/>
              <a:gd name="connsiteY1" fmla="*/ 0 h 5750445"/>
              <a:gd name="connsiteX2" fmla="*/ 7624540 w 7624540"/>
              <a:gd name="connsiteY2" fmla="*/ 5719965 h 5750445"/>
              <a:gd name="connsiteX3" fmla="*/ 0 w 7624540"/>
              <a:gd name="connsiteY3" fmla="*/ 5750445 h 5750445"/>
              <a:gd name="connsiteX0" fmla="*/ 0 w 5460460"/>
              <a:gd name="connsiteY0" fmla="*/ 5308485 h 5719965"/>
              <a:gd name="connsiteX1" fmla="*/ 2987040 w 5460460"/>
              <a:gd name="connsiteY1" fmla="*/ 0 h 5719965"/>
              <a:gd name="connsiteX2" fmla="*/ 5460460 w 5460460"/>
              <a:gd name="connsiteY2" fmla="*/ 5719965 h 5719965"/>
              <a:gd name="connsiteX3" fmla="*/ 0 w 5460460"/>
              <a:gd name="connsiteY3" fmla="*/ 5308485 h 5719965"/>
              <a:gd name="connsiteX0" fmla="*/ 0 w 5374735"/>
              <a:gd name="connsiteY0" fmla="*/ 5194185 h 5719965"/>
              <a:gd name="connsiteX1" fmla="*/ 2901315 w 5374735"/>
              <a:gd name="connsiteY1" fmla="*/ 0 h 5719965"/>
              <a:gd name="connsiteX2" fmla="*/ 5374735 w 5374735"/>
              <a:gd name="connsiteY2" fmla="*/ 5719965 h 5719965"/>
              <a:gd name="connsiteX3" fmla="*/ 0 w 5374735"/>
              <a:gd name="connsiteY3" fmla="*/ 5194185 h 5719965"/>
              <a:gd name="connsiteX0" fmla="*/ 0 w 5279485"/>
              <a:gd name="connsiteY0" fmla="*/ 5194185 h 5729490"/>
              <a:gd name="connsiteX1" fmla="*/ 2901315 w 5279485"/>
              <a:gd name="connsiteY1" fmla="*/ 0 h 5729490"/>
              <a:gd name="connsiteX2" fmla="*/ 5279485 w 5279485"/>
              <a:gd name="connsiteY2" fmla="*/ 5729490 h 5729490"/>
              <a:gd name="connsiteX3" fmla="*/ 0 w 5279485"/>
              <a:gd name="connsiteY3" fmla="*/ 5194185 h 5729490"/>
              <a:gd name="connsiteX0" fmla="*/ 0 w 5279485"/>
              <a:gd name="connsiteY0" fmla="*/ 5165610 h 5700915"/>
              <a:gd name="connsiteX1" fmla="*/ 2853690 w 5279485"/>
              <a:gd name="connsiteY1" fmla="*/ 0 h 5700915"/>
              <a:gd name="connsiteX2" fmla="*/ 5279485 w 5279485"/>
              <a:gd name="connsiteY2" fmla="*/ 5700915 h 5700915"/>
              <a:gd name="connsiteX3" fmla="*/ 0 w 5279485"/>
              <a:gd name="connsiteY3" fmla="*/ 5165610 h 57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79485" h="5700915">
                <a:moveTo>
                  <a:pt x="0" y="5165610"/>
                </a:moveTo>
                <a:lnTo>
                  <a:pt x="2853690" y="0"/>
                </a:lnTo>
                <a:lnTo>
                  <a:pt x="5279485" y="5700915"/>
                </a:lnTo>
                <a:lnTo>
                  <a:pt x="0" y="5165610"/>
                </a:lnTo>
                <a:close/>
              </a:path>
            </a:pathLst>
          </a:custGeom>
          <a:blipFill>
            <a:blip r:embed="rId2"/>
            <a:srcRect/>
            <a:stretch>
              <a:fillRect l="-58094" t="185" r="1282" b="-18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745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!!Foto"/>
          <p:cNvSpPr/>
          <p:nvPr/>
        </p:nvSpPr>
        <p:spPr>
          <a:xfrm>
            <a:off x="6984458" y="728438"/>
            <a:ext cx="5343653" cy="5700915"/>
          </a:xfrm>
          <a:custGeom>
            <a:avLst/>
            <a:gdLst>
              <a:gd name="connsiteX0" fmla="*/ 0 w 5521420"/>
              <a:gd name="connsiteY0" fmla="*/ 4759845 h 4759845"/>
              <a:gd name="connsiteX1" fmla="*/ 0 w 5521420"/>
              <a:gd name="connsiteY1" fmla="*/ 0 h 4759845"/>
              <a:gd name="connsiteX2" fmla="*/ 5521420 w 5521420"/>
              <a:gd name="connsiteY2" fmla="*/ 4759845 h 4759845"/>
              <a:gd name="connsiteX3" fmla="*/ 0 w 5521420"/>
              <a:gd name="connsiteY3" fmla="*/ 4759845 h 4759845"/>
              <a:gd name="connsiteX0" fmla="*/ 0 w 5521420"/>
              <a:gd name="connsiteY0" fmla="*/ 4942725 h 4942725"/>
              <a:gd name="connsiteX1" fmla="*/ 5135880 w 5521420"/>
              <a:gd name="connsiteY1" fmla="*/ 0 h 4942725"/>
              <a:gd name="connsiteX2" fmla="*/ 5521420 w 5521420"/>
              <a:gd name="connsiteY2" fmla="*/ 4942725 h 4942725"/>
              <a:gd name="connsiteX3" fmla="*/ 0 w 5521420"/>
              <a:gd name="connsiteY3" fmla="*/ 4942725 h 4942725"/>
              <a:gd name="connsiteX0" fmla="*/ 0 w 5521420"/>
              <a:gd name="connsiteY0" fmla="*/ 5110365 h 5110365"/>
              <a:gd name="connsiteX1" fmla="*/ 4297680 w 5521420"/>
              <a:gd name="connsiteY1" fmla="*/ 0 h 5110365"/>
              <a:gd name="connsiteX2" fmla="*/ 5521420 w 5521420"/>
              <a:gd name="connsiteY2" fmla="*/ 5110365 h 5110365"/>
              <a:gd name="connsiteX3" fmla="*/ 0 w 5521420"/>
              <a:gd name="connsiteY3" fmla="*/ 5110365 h 5110365"/>
              <a:gd name="connsiteX0" fmla="*/ 0 w 5521420"/>
              <a:gd name="connsiteY0" fmla="*/ 5354205 h 5354205"/>
              <a:gd name="connsiteX1" fmla="*/ 4023360 w 5521420"/>
              <a:gd name="connsiteY1" fmla="*/ 0 h 5354205"/>
              <a:gd name="connsiteX2" fmla="*/ 5521420 w 5521420"/>
              <a:gd name="connsiteY2" fmla="*/ 5354205 h 5354205"/>
              <a:gd name="connsiteX3" fmla="*/ 0 w 5521420"/>
              <a:gd name="connsiteY3" fmla="*/ 5354205 h 5354205"/>
              <a:gd name="connsiteX0" fmla="*/ 0 w 5521420"/>
              <a:gd name="connsiteY0" fmla="*/ 5399925 h 5399925"/>
              <a:gd name="connsiteX1" fmla="*/ 4831080 w 5521420"/>
              <a:gd name="connsiteY1" fmla="*/ 0 h 5399925"/>
              <a:gd name="connsiteX2" fmla="*/ 5521420 w 5521420"/>
              <a:gd name="connsiteY2" fmla="*/ 5399925 h 5399925"/>
              <a:gd name="connsiteX3" fmla="*/ 0 w 5521420"/>
              <a:gd name="connsiteY3" fmla="*/ 5399925 h 5399925"/>
              <a:gd name="connsiteX0" fmla="*/ 0 w 5521420"/>
              <a:gd name="connsiteY0" fmla="*/ 5704725 h 5704725"/>
              <a:gd name="connsiteX1" fmla="*/ 4648200 w 5521420"/>
              <a:gd name="connsiteY1" fmla="*/ 0 h 5704725"/>
              <a:gd name="connsiteX2" fmla="*/ 5521420 w 5521420"/>
              <a:gd name="connsiteY2" fmla="*/ 5704725 h 5704725"/>
              <a:gd name="connsiteX3" fmla="*/ 0 w 5521420"/>
              <a:gd name="connsiteY3" fmla="*/ 5704725 h 5704725"/>
              <a:gd name="connsiteX0" fmla="*/ 0 w 5521420"/>
              <a:gd name="connsiteY0" fmla="*/ 5750445 h 5750445"/>
              <a:gd name="connsiteX1" fmla="*/ 5151120 w 5521420"/>
              <a:gd name="connsiteY1" fmla="*/ 0 h 5750445"/>
              <a:gd name="connsiteX2" fmla="*/ 5521420 w 5521420"/>
              <a:gd name="connsiteY2" fmla="*/ 5750445 h 5750445"/>
              <a:gd name="connsiteX3" fmla="*/ 0 w 5521420"/>
              <a:gd name="connsiteY3" fmla="*/ 5750445 h 5750445"/>
              <a:gd name="connsiteX0" fmla="*/ 0 w 6984460"/>
              <a:gd name="connsiteY0" fmla="*/ 5750445 h 5750445"/>
              <a:gd name="connsiteX1" fmla="*/ 5151120 w 6984460"/>
              <a:gd name="connsiteY1" fmla="*/ 0 h 5750445"/>
              <a:gd name="connsiteX2" fmla="*/ 6984460 w 6984460"/>
              <a:gd name="connsiteY2" fmla="*/ 5445645 h 5750445"/>
              <a:gd name="connsiteX3" fmla="*/ 0 w 6984460"/>
              <a:gd name="connsiteY3" fmla="*/ 5750445 h 5750445"/>
              <a:gd name="connsiteX0" fmla="*/ 0 w 7624540"/>
              <a:gd name="connsiteY0" fmla="*/ 5750445 h 5750445"/>
              <a:gd name="connsiteX1" fmla="*/ 5151120 w 7624540"/>
              <a:gd name="connsiteY1" fmla="*/ 0 h 5750445"/>
              <a:gd name="connsiteX2" fmla="*/ 7624540 w 7624540"/>
              <a:gd name="connsiteY2" fmla="*/ 5719965 h 5750445"/>
              <a:gd name="connsiteX3" fmla="*/ 0 w 7624540"/>
              <a:gd name="connsiteY3" fmla="*/ 5750445 h 5750445"/>
              <a:gd name="connsiteX0" fmla="*/ 0 w 5460460"/>
              <a:gd name="connsiteY0" fmla="*/ 5308485 h 5719965"/>
              <a:gd name="connsiteX1" fmla="*/ 2987040 w 5460460"/>
              <a:gd name="connsiteY1" fmla="*/ 0 h 5719965"/>
              <a:gd name="connsiteX2" fmla="*/ 5460460 w 5460460"/>
              <a:gd name="connsiteY2" fmla="*/ 5719965 h 5719965"/>
              <a:gd name="connsiteX3" fmla="*/ 0 w 5460460"/>
              <a:gd name="connsiteY3" fmla="*/ 5308485 h 5719965"/>
              <a:gd name="connsiteX0" fmla="*/ 0 w 5374735"/>
              <a:gd name="connsiteY0" fmla="*/ 5194185 h 5719965"/>
              <a:gd name="connsiteX1" fmla="*/ 2901315 w 5374735"/>
              <a:gd name="connsiteY1" fmla="*/ 0 h 5719965"/>
              <a:gd name="connsiteX2" fmla="*/ 5374735 w 5374735"/>
              <a:gd name="connsiteY2" fmla="*/ 5719965 h 5719965"/>
              <a:gd name="connsiteX3" fmla="*/ 0 w 5374735"/>
              <a:gd name="connsiteY3" fmla="*/ 5194185 h 5719965"/>
              <a:gd name="connsiteX0" fmla="*/ 0 w 5279485"/>
              <a:gd name="connsiteY0" fmla="*/ 5194185 h 5729490"/>
              <a:gd name="connsiteX1" fmla="*/ 2901315 w 5279485"/>
              <a:gd name="connsiteY1" fmla="*/ 0 h 5729490"/>
              <a:gd name="connsiteX2" fmla="*/ 5279485 w 5279485"/>
              <a:gd name="connsiteY2" fmla="*/ 5729490 h 5729490"/>
              <a:gd name="connsiteX3" fmla="*/ 0 w 5279485"/>
              <a:gd name="connsiteY3" fmla="*/ 5194185 h 5729490"/>
              <a:gd name="connsiteX0" fmla="*/ 0 w 5279485"/>
              <a:gd name="connsiteY0" fmla="*/ 5165610 h 5700915"/>
              <a:gd name="connsiteX1" fmla="*/ 2853690 w 5279485"/>
              <a:gd name="connsiteY1" fmla="*/ 0 h 5700915"/>
              <a:gd name="connsiteX2" fmla="*/ 5279485 w 5279485"/>
              <a:gd name="connsiteY2" fmla="*/ 5700915 h 5700915"/>
              <a:gd name="connsiteX3" fmla="*/ 0 w 5279485"/>
              <a:gd name="connsiteY3" fmla="*/ 5165610 h 5700915"/>
              <a:gd name="connsiteX0" fmla="*/ 0 w 5295527"/>
              <a:gd name="connsiteY0" fmla="*/ 5165610 h 5668831"/>
              <a:gd name="connsiteX1" fmla="*/ 2853690 w 5295527"/>
              <a:gd name="connsiteY1" fmla="*/ 0 h 5668831"/>
              <a:gd name="connsiteX2" fmla="*/ 5295527 w 5295527"/>
              <a:gd name="connsiteY2" fmla="*/ 5668831 h 5668831"/>
              <a:gd name="connsiteX3" fmla="*/ 0 w 5295527"/>
              <a:gd name="connsiteY3" fmla="*/ 5165610 h 5668831"/>
              <a:gd name="connsiteX0" fmla="*/ 0 w 5343653"/>
              <a:gd name="connsiteY0" fmla="*/ 5165610 h 5668831"/>
              <a:gd name="connsiteX1" fmla="*/ 2901816 w 5343653"/>
              <a:gd name="connsiteY1" fmla="*/ 0 h 5668831"/>
              <a:gd name="connsiteX2" fmla="*/ 5343653 w 5343653"/>
              <a:gd name="connsiteY2" fmla="*/ 5668831 h 5668831"/>
              <a:gd name="connsiteX3" fmla="*/ 0 w 5343653"/>
              <a:gd name="connsiteY3" fmla="*/ 5165610 h 5668831"/>
              <a:gd name="connsiteX0" fmla="*/ 0 w 5343653"/>
              <a:gd name="connsiteY0" fmla="*/ 5165610 h 5700915"/>
              <a:gd name="connsiteX1" fmla="*/ 2901816 w 5343653"/>
              <a:gd name="connsiteY1" fmla="*/ 0 h 5700915"/>
              <a:gd name="connsiteX2" fmla="*/ 5343653 w 5343653"/>
              <a:gd name="connsiteY2" fmla="*/ 5700915 h 5700915"/>
              <a:gd name="connsiteX3" fmla="*/ 0 w 5343653"/>
              <a:gd name="connsiteY3" fmla="*/ 5165610 h 57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43653" h="5700915">
                <a:moveTo>
                  <a:pt x="0" y="5165610"/>
                </a:moveTo>
                <a:lnTo>
                  <a:pt x="2901816" y="0"/>
                </a:lnTo>
                <a:lnTo>
                  <a:pt x="5343653" y="5700915"/>
                </a:lnTo>
                <a:lnTo>
                  <a:pt x="0" y="5165610"/>
                </a:lnTo>
                <a:close/>
              </a:path>
            </a:pathLst>
          </a:custGeom>
          <a:blipFill>
            <a:blip r:embed="rId2"/>
            <a:srcRect/>
            <a:stretch>
              <a:fillRect l="-58094" t="185" r="1282" b="-18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!!Grau"/>
          <p:cNvSpPr/>
          <p:nvPr/>
        </p:nvSpPr>
        <p:spPr>
          <a:xfrm flipV="1">
            <a:off x="-85630" y="-91440"/>
            <a:ext cx="10429920" cy="7473573"/>
          </a:xfrm>
          <a:custGeom>
            <a:avLst/>
            <a:gdLst>
              <a:gd name="connsiteX0" fmla="*/ 0 w 4747722"/>
              <a:gd name="connsiteY0" fmla="*/ 2357571 h 2357571"/>
              <a:gd name="connsiteX1" fmla="*/ 589393 w 4747722"/>
              <a:gd name="connsiteY1" fmla="*/ 0 h 2357571"/>
              <a:gd name="connsiteX2" fmla="*/ 4158329 w 4747722"/>
              <a:gd name="connsiteY2" fmla="*/ 0 h 2357571"/>
              <a:gd name="connsiteX3" fmla="*/ 4747722 w 4747722"/>
              <a:gd name="connsiteY3" fmla="*/ 2357571 h 2357571"/>
              <a:gd name="connsiteX4" fmla="*/ 0 w 4747722"/>
              <a:gd name="connsiteY4" fmla="*/ 2357571 h 2357571"/>
              <a:gd name="connsiteX0" fmla="*/ 4967 w 4752689"/>
              <a:gd name="connsiteY0" fmla="*/ 6487611 h 6487611"/>
              <a:gd name="connsiteX1" fmla="*/ 0 w 4752689"/>
              <a:gd name="connsiteY1" fmla="*/ 0 h 6487611"/>
              <a:gd name="connsiteX2" fmla="*/ 4163296 w 4752689"/>
              <a:gd name="connsiteY2" fmla="*/ 4130040 h 6487611"/>
              <a:gd name="connsiteX3" fmla="*/ 4752689 w 4752689"/>
              <a:gd name="connsiteY3" fmla="*/ 6487611 h 6487611"/>
              <a:gd name="connsiteX4" fmla="*/ 4967 w 4752689"/>
              <a:gd name="connsiteY4" fmla="*/ 6487611 h 6487611"/>
              <a:gd name="connsiteX0" fmla="*/ 4967 w 5854936"/>
              <a:gd name="connsiteY0" fmla="*/ 6487611 h 6487611"/>
              <a:gd name="connsiteX1" fmla="*/ 0 w 5854936"/>
              <a:gd name="connsiteY1" fmla="*/ 0 h 6487611"/>
              <a:gd name="connsiteX2" fmla="*/ 5854936 w 5854936"/>
              <a:gd name="connsiteY2" fmla="*/ 0 h 6487611"/>
              <a:gd name="connsiteX3" fmla="*/ 4752689 w 5854936"/>
              <a:gd name="connsiteY3" fmla="*/ 6487611 h 6487611"/>
              <a:gd name="connsiteX4" fmla="*/ 4967 w 5854936"/>
              <a:gd name="connsiteY4" fmla="*/ 6487611 h 6487611"/>
              <a:gd name="connsiteX0" fmla="*/ 4967 w 10010489"/>
              <a:gd name="connsiteY0" fmla="*/ 6487611 h 6487611"/>
              <a:gd name="connsiteX1" fmla="*/ 0 w 10010489"/>
              <a:gd name="connsiteY1" fmla="*/ 0 h 6487611"/>
              <a:gd name="connsiteX2" fmla="*/ 5854936 w 10010489"/>
              <a:gd name="connsiteY2" fmla="*/ 0 h 6487611"/>
              <a:gd name="connsiteX3" fmla="*/ 10010489 w 10010489"/>
              <a:gd name="connsiteY3" fmla="*/ 6487611 h 6487611"/>
              <a:gd name="connsiteX4" fmla="*/ 4967 w 10010489"/>
              <a:gd name="connsiteY4" fmla="*/ 6487611 h 6487611"/>
              <a:gd name="connsiteX0" fmla="*/ 4967 w 10010489"/>
              <a:gd name="connsiteY0" fmla="*/ 6487611 h 6487611"/>
              <a:gd name="connsiteX1" fmla="*/ 0 w 10010489"/>
              <a:gd name="connsiteY1" fmla="*/ 0 h 6487611"/>
              <a:gd name="connsiteX2" fmla="*/ 6677896 w 10010489"/>
              <a:gd name="connsiteY2" fmla="*/ 0 h 6487611"/>
              <a:gd name="connsiteX3" fmla="*/ 10010489 w 10010489"/>
              <a:gd name="connsiteY3" fmla="*/ 6487611 h 6487611"/>
              <a:gd name="connsiteX4" fmla="*/ 4967 w 10010489"/>
              <a:gd name="connsiteY4" fmla="*/ 6487611 h 6487611"/>
              <a:gd name="connsiteX0" fmla="*/ 4967 w 10300049"/>
              <a:gd name="connsiteY0" fmla="*/ 6487611 h 6487611"/>
              <a:gd name="connsiteX1" fmla="*/ 0 w 10300049"/>
              <a:gd name="connsiteY1" fmla="*/ 0 h 6487611"/>
              <a:gd name="connsiteX2" fmla="*/ 6677896 w 10300049"/>
              <a:gd name="connsiteY2" fmla="*/ 0 h 6487611"/>
              <a:gd name="connsiteX3" fmla="*/ 10300049 w 10300049"/>
              <a:gd name="connsiteY3" fmla="*/ 6441891 h 6487611"/>
              <a:gd name="connsiteX4" fmla="*/ 4967 w 10300049"/>
              <a:gd name="connsiteY4" fmla="*/ 6487611 h 6487611"/>
              <a:gd name="connsiteX0" fmla="*/ 4967 w 10330529"/>
              <a:gd name="connsiteY0" fmla="*/ 6487611 h 6579051"/>
              <a:gd name="connsiteX1" fmla="*/ 0 w 10330529"/>
              <a:gd name="connsiteY1" fmla="*/ 0 h 6579051"/>
              <a:gd name="connsiteX2" fmla="*/ 6677896 w 10330529"/>
              <a:gd name="connsiteY2" fmla="*/ 0 h 6579051"/>
              <a:gd name="connsiteX3" fmla="*/ 10330529 w 10330529"/>
              <a:gd name="connsiteY3" fmla="*/ 6579051 h 6579051"/>
              <a:gd name="connsiteX4" fmla="*/ 4967 w 10330529"/>
              <a:gd name="connsiteY4" fmla="*/ 6487611 h 6579051"/>
              <a:gd name="connsiteX0" fmla="*/ 4967 w 10330529"/>
              <a:gd name="connsiteY0" fmla="*/ 7382133 h 7473573"/>
              <a:gd name="connsiteX1" fmla="*/ 0 w 10330529"/>
              <a:gd name="connsiteY1" fmla="*/ 894522 h 7473573"/>
              <a:gd name="connsiteX2" fmla="*/ 6161062 w 10330529"/>
              <a:gd name="connsiteY2" fmla="*/ 0 h 7473573"/>
              <a:gd name="connsiteX3" fmla="*/ 10330529 w 10330529"/>
              <a:gd name="connsiteY3" fmla="*/ 7473573 h 7473573"/>
              <a:gd name="connsiteX4" fmla="*/ 4967 w 10330529"/>
              <a:gd name="connsiteY4" fmla="*/ 7382133 h 7473573"/>
              <a:gd name="connsiteX0" fmla="*/ 104358 w 10429920"/>
              <a:gd name="connsiteY0" fmla="*/ 7382133 h 7473573"/>
              <a:gd name="connsiteX1" fmla="*/ 0 w 10429920"/>
              <a:gd name="connsiteY1" fmla="*/ 318052 h 7473573"/>
              <a:gd name="connsiteX2" fmla="*/ 6260453 w 10429920"/>
              <a:gd name="connsiteY2" fmla="*/ 0 h 7473573"/>
              <a:gd name="connsiteX3" fmla="*/ 10429920 w 10429920"/>
              <a:gd name="connsiteY3" fmla="*/ 7473573 h 7473573"/>
              <a:gd name="connsiteX4" fmla="*/ 104358 w 10429920"/>
              <a:gd name="connsiteY4" fmla="*/ 7382133 h 7473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9920" h="7473573">
                <a:moveTo>
                  <a:pt x="104358" y="7382133"/>
                </a:moveTo>
                <a:cubicBezTo>
                  <a:pt x="102702" y="5219596"/>
                  <a:pt x="1656" y="2480589"/>
                  <a:pt x="0" y="318052"/>
                </a:cubicBezTo>
                <a:lnTo>
                  <a:pt x="6260453" y="0"/>
                </a:lnTo>
                <a:lnTo>
                  <a:pt x="10429920" y="7473573"/>
                </a:lnTo>
                <a:lnTo>
                  <a:pt x="104358" y="7382133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19" name="!!Blau"/>
          <p:cNvSpPr/>
          <p:nvPr/>
        </p:nvSpPr>
        <p:spPr>
          <a:xfrm flipH="1">
            <a:off x="7931333" y="-3745234"/>
            <a:ext cx="8083730" cy="10694510"/>
          </a:xfrm>
          <a:custGeom>
            <a:avLst/>
            <a:gdLst>
              <a:gd name="connsiteX0" fmla="*/ 0 w 4583832"/>
              <a:gd name="connsiteY0" fmla="*/ 6137792 h 6137792"/>
              <a:gd name="connsiteX1" fmla="*/ 0 w 4583832"/>
              <a:gd name="connsiteY1" fmla="*/ 0 h 6137792"/>
              <a:gd name="connsiteX2" fmla="*/ 4583832 w 4583832"/>
              <a:gd name="connsiteY2" fmla="*/ 6137792 h 6137792"/>
              <a:gd name="connsiteX3" fmla="*/ 0 w 4583832"/>
              <a:gd name="connsiteY3" fmla="*/ 6137792 h 6137792"/>
              <a:gd name="connsiteX0" fmla="*/ 426720 w 5010552"/>
              <a:gd name="connsiteY0" fmla="*/ 5909192 h 5909192"/>
              <a:gd name="connsiteX1" fmla="*/ 0 w 5010552"/>
              <a:gd name="connsiteY1" fmla="*/ 0 h 5909192"/>
              <a:gd name="connsiteX2" fmla="*/ 5010552 w 5010552"/>
              <a:gd name="connsiteY2" fmla="*/ 5909192 h 5909192"/>
              <a:gd name="connsiteX3" fmla="*/ 426720 w 5010552"/>
              <a:gd name="connsiteY3" fmla="*/ 5909192 h 5909192"/>
              <a:gd name="connsiteX0" fmla="*/ 426720 w 3273192"/>
              <a:gd name="connsiteY0" fmla="*/ 6355080 h 6355080"/>
              <a:gd name="connsiteX1" fmla="*/ 0 w 3273192"/>
              <a:gd name="connsiteY1" fmla="*/ 445888 h 6355080"/>
              <a:gd name="connsiteX2" fmla="*/ 3273192 w 3273192"/>
              <a:gd name="connsiteY2" fmla="*/ 0 h 6355080"/>
              <a:gd name="connsiteX3" fmla="*/ 426720 w 3273192"/>
              <a:gd name="connsiteY3" fmla="*/ 6355080 h 6355080"/>
              <a:gd name="connsiteX0" fmla="*/ 15240 w 3273192"/>
              <a:gd name="connsiteY0" fmla="*/ 7528560 h 7528560"/>
              <a:gd name="connsiteX1" fmla="*/ 0 w 3273192"/>
              <a:gd name="connsiteY1" fmla="*/ 445888 h 7528560"/>
              <a:gd name="connsiteX2" fmla="*/ 3273192 w 3273192"/>
              <a:gd name="connsiteY2" fmla="*/ 0 h 7528560"/>
              <a:gd name="connsiteX3" fmla="*/ 15240 w 3273192"/>
              <a:gd name="connsiteY3" fmla="*/ 7528560 h 7528560"/>
              <a:gd name="connsiteX0" fmla="*/ 15240 w 2968392"/>
              <a:gd name="connsiteY0" fmla="*/ 7604760 h 7604760"/>
              <a:gd name="connsiteX1" fmla="*/ 0 w 2968392"/>
              <a:gd name="connsiteY1" fmla="*/ 522088 h 7604760"/>
              <a:gd name="connsiteX2" fmla="*/ 2968392 w 2968392"/>
              <a:gd name="connsiteY2" fmla="*/ 0 h 7604760"/>
              <a:gd name="connsiteX3" fmla="*/ 15240 w 2968392"/>
              <a:gd name="connsiteY3" fmla="*/ 7604760 h 7604760"/>
              <a:gd name="connsiteX0" fmla="*/ 15240 w 3242712"/>
              <a:gd name="connsiteY0" fmla="*/ 7620000 h 7620000"/>
              <a:gd name="connsiteX1" fmla="*/ 0 w 3242712"/>
              <a:gd name="connsiteY1" fmla="*/ 537328 h 7620000"/>
              <a:gd name="connsiteX2" fmla="*/ 3242712 w 3242712"/>
              <a:gd name="connsiteY2" fmla="*/ 0 h 7620000"/>
              <a:gd name="connsiteX3" fmla="*/ 15240 w 3242712"/>
              <a:gd name="connsiteY3" fmla="*/ 7620000 h 7620000"/>
              <a:gd name="connsiteX0" fmla="*/ 15240 w 3284276"/>
              <a:gd name="connsiteY0" fmla="*/ 7640781 h 7640781"/>
              <a:gd name="connsiteX1" fmla="*/ 0 w 3284276"/>
              <a:gd name="connsiteY1" fmla="*/ 558109 h 7640781"/>
              <a:gd name="connsiteX2" fmla="*/ 3284276 w 3284276"/>
              <a:gd name="connsiteY2" fmla="*/ 0 h 7640781"/>
              <a:gd name="connsiteX3" fmla="*/ 15240 w 3284276"/>
              <a:gd name="connsiteY3" fmla="*/ 7640781 h 7640781"/>
              <a:gd name="connsiteX0" fmla="*/ 15240 w 4623219"/>
              <a:gd name="connsiteY0" fmla="*/ 10710552 h 10710552"/>
              <a:gd name="connsiteX1" fmla="*/ 0 w 4623219"/>
              <a:gd name="connsiteY1" fmla="*/ 3627880 h 10710552"/>
              <a:gd name="connsiteX2" fmla="*/ 4623219 w 4623219"/>
              <a:gd name="connsiteY2" fmla="*/ 0 h 10710552"/>
              <a:gd name="connsiteX3" fmla="*/ 15240 w 4623219"/>
              <a:gd name="connsiteY3" fmla="*/ 10710552 h 10710552"/>
              <a:gd name="connsiteX0" fmla="*/ 3411583 w 8019562"/>
              <a:gd name="connsiteY0" fmla="*/ 10710552 h 10710552"/>
              <a:gd name="connsiteX1" fmla="*/ 0 w 8019562"/>
              <a:gd name="connsiteY1" fmla="*/ 2909423 h 10710552"/>
              <a:gd name="connsiteX2" fmla="*/ 8019562 w 8019562"/>
              <a:gd name="connsiteY2" fmla="*/ 0 h 10710552"/>
              <a:gd name="connsiteX3" fmla="*/ 3411583 w 8019562"/>
              <a:gd name="connsiteY3" fmla="*/ 10710552 h 10710552"/>
              <a:gd name="connsiteX0" fmla="*/ 3468733 w 8019562"/>
              <a:gd name="connsiteY0" fmla="*/ 10710552 h 10710552"/>
              <a:gd name="connsiteX1" fmla="*/ 0 w 8019562"/>
              <a:gd name="connsiteY1" fmla="*/ 2909423 h 10710552"/>
              <a:gd name="connsiteX2" fmla="*/ 8019562 w 8019562"/>
              <a:gd name="connsiteY2" fmla="*/ 0 h 10710552"/>
              <a:gd name="connsiteX3" fmla="*/ 3468733 w 8019562"/>
              <a:gd name="connsiteY3" fmla="*/ 10710552 h 10710552"/>
              <a:gd name="connsiteX0" fmla="*/ 3468733 w 8083730"/>
              <a:gd name="connsiteY0" fmla="*/ 10694510 h 10694510"/>
              <a:gd name="connsiteX1" fmla="*/ 0 w 8083730"/>
              <a:gd name="connsiteY1" fmla="*/ 2893381 h 10694510"/>
              <a:gd name="connsiteX2" fmla="*/ 8083730 w 8083730"/>
              <a:gd name="connsiteY2" fmla="*/ 0 h 10694510"/>
              <a:gd name="connsiteX3" fmla="*/ 3468733 w 8083730"/>
              <a:gd name="connsiteY3" fmla="*/ 10694510 h 10694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3730" h="10694510">
                <a:moveTo>
                  <a:pt x="3468733" y="10694510"/>
                </a:moveTo>
                <a:lnTo>
                  <a:pt x="0" y="2893381"/>
                </a:lnTo>
                <a:lnTo>
                  <a:pt x="8083730" y="0"/>
                </a:lnTo>
                <a:lnTo>
                  <a:pt x="3468733" y="1069451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!!Türkis"/>
          <p:cNvSpPr/>
          <p:nvPr/>
        </p:nvSpPr>
        <p:spPr>
          <a:xfrm rot="19543187">
            <a:off x="-4246772" y="-657138"/>
            <a:ext cx="10702637" cy="2618509"/>
          </a:xfrm>
          <a:custGeom>
            <a:avLst/>
            <a:gdLst>
              <a:gd name="connsiteX0" fmla="*/ 0 w 8853055"/>
              <a:gd name="connsiteY0" fmla="*/ 0 h 2410691"/>
              <a:gd name="connsiteX1" fmla="*/ 290946 w 8853055"/>
              <a:gd name="connsiteY1" fmla="*/ 1454727 h 2410691"/>
              <a:gd name="connsiteX2" fmla="*/ 8832273 w 8853055"/>
              <a:gd name="connsiteY2" fmla="*/ 2410691 h 2410691"/>
              <a:gd name="connsiteX3" fmla="*/ 8853055 w 8853055"/>
              <a:gd name="connsiteY3" fmla="*/ 207818 h 2410691"/>
              <a:gd name="connsiteX4" fmla="*/ 0 w 8853055"/>
              <a:gd name="connsiteY4" fmla="*/ 0 h 2410691"/>
              <a:gd name="connsiteX0" fmla="*/ 0 w 8915401"/>
              <a:gd name="connsiteY0" fmla="*/ 0 h 2410691"/>
              <a:gd name="connsiteX1" fmla="*/ 353292 w 8915401"/>
              <a:gd name="connsiteY1" fmla="*/ 1454727 h 2410691"/>
              <a:gd name="connsiteX2" fmla="*/ 8894619 w 8915401"/>
              <a:gd name="connsiteY2" fmla="*/ 2410691 h 2410691"/>
              <a:gd name="connsiteX3" fmla="*/ 8915401 w 8915401"/>
              <a:gd name="connsiteY3" fmla="*/ 207818 h 2410691"/>
              <a:gd name="connsiteX4" fmla="*/ 0 w 8915401"/>
              <a:gd name="connsiteY4" fmla="*/ 0 h 2410691"/>
              <a:gd name="connsiteX0" fmla="*/ 0 w 10515601"/>
              <a:gd name="connsiteY0" fmla="*/ 0 h 2618509"/>
              <a:gd name="connsiteX1" fmla="*/ 353292 w 10515601"/>
              <a:gd name="connsiteY1" fmla="*/ 1454727 h 2618509"/>
              <a:gd name="connsiteX2" fmla="*/ 10515601 w 10515601"/>
              <a:gd name="connsiteY2" fmla="*/ 2618509 h 2618509"/>
              <a:gd name="connsiteX3" fmla="*/ 8915401 w 10515601"/>
              <a:gd name="connsiteY3" fmla="*/ 207818 h 2618509"/>
              <a:gd name="connsiteX4" fmla="*/ 0 w 10515601"/>
              <a:gd name="connsiteY4" fmla="*/ 0 h 2618509"/>
              <a:gd name="connsiteX0" fmla="*/ 0 w 10702637"/>
              <a:gd name="connsiteY0" fmla="*/ 0 h 2618509"/>
              <a:gd name="connsiteX1" fmla="*/ 353292 w 10702637"/>
              <a:gd name="connsiteY1" fmla="*/ 1454727 h 2618509"/>
              <a:gd name="connsiteX2" fmla="*/ 10515601 w 10702637"/>
              <a:gd name="connsiteY2" fmla="*/ 2618509 h 2618509"/>
              <a:gd name="connsiteX3" fmla="*/ 10702637 w 10702637"/>
              <a:gd name="connsiteY3" fmla="*/ 228599 h 2618509"/>
              <a:gd name="connsiteX4" fmla="*/ 0 w 10702637"/>
              <a:gd name="connsiteY4" fmla="*/ 0 h 2618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02637" h="2618509">
                <a:moveTo>
                  <a:pt x="0" y="0"/>
                </a:moveTo>
                <a:lnTo>
                  <a:pt x="353292" y="1454727"/>
                </a:lnTo>
                <a:lnTo>
                  <a:pt x="10515601" y="2618509"/>
                </a:lnTo>
                <a:lnTo>
                  <a:pt x="10702637" y="228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!!Violett">
            <a:extLst>
              <a:ext uri="{FF2B5EF4-FFF2-40B4-BE49-F238E27FC236}">
                <a16:creationId xmlns:a16="http://schemas.microsoft.com/office/drawing/2014/main" id="{EBA40DF8-3946-4620-BAC3-5489619DC1D1}"/>
              </a:ext>
            </a:extLst>
          </p:cNvPr>
          <p:cNvSpPr/>
          <p:nvPr/>
        </p:nvSpPr>
        <p:spPr>
          <a:xfrm>
            <a:off x="-1134879" y="5007534"/>
            <a:ext cx="19381889" cy="2918180"/>
          </a:xfrm>
          <a:custGeom>
            <a:avLst/>
            <a:gdLst>
              <a:gd name="connsiteX0" fmla="*/ 0 w 12393558"/>
              <a:gd name="connsiteY0" fmla="*/ 4128120 h 4128120"/>
              <a:gd name="connsiteX1" fmla="*/ 0 w 12393558"/>
              <a:gd name="connsiteY1" fmla="*/ 0 h 4128120"/>
              <a:gd name="connsiteX2" fmla="*/ 12393558 w 12393558"/>
              <a:gd name="connsiteY2" fmla="*/ 4128120 h 4128120"/>
              <a:gd name="connsiteX3" fmla="*/ 0 w 12393558"/>
              <a:gd name="connsiteY3" fmla="*/ 4128120 h 4128120"/>
              <a:gd name="connsiteX0" fmla="*/ 487680 w 12881238"/>
              <a:gd name="connsiteY0" fmla="*/ 1202040 h 1202040"/>
              <a:gd name="connsiteX1" fmla="*/ 0 w 12881238"/>
              <a:gd name="connsiteY1" fmla="*/ 0 h 1202040"/>
              <a:gd name="connsiteX2" fmla="*/ 12881238 w 12881238"/>
              <a:gd name="connsiteY2" fmla="*/ 1202040 h 1202040"/>
              <a:gd name="connsiteX3" fmla="*/ 487680 w 12881238"/>
              <a:gd name="connsiteY3" fmla="*/ 1202040 h 1202040"/>
              <a:gd name="connsiteX0" fmla="*/ 591589 w 12985147"/>
              <a:gd name="connsiteY0" fmla="*/ 2490513 h 2490513"/>
              <a:gd name="connsiteX1" fmla="*/ 0 w 12985147"/>
              <a:gd name="connsiteY1" fmla="*/ 0 h 2490513"/>
              <a:gd name="connsiteX2" fmla="*/ 12985147 w 12985147"/>
              <a:gd name="connsiteY2" fmla="*/ 2490513 h 2490513"/>
              <a:gd name="connsiteX3" fmla="*/ 591589 w 12985147"/>
              <a:gd name="connsiteY3" fmla="*/ 2490513 h 2490513"/>
              <a:gd name="connsiteX0" fmla="*/ 591589 w 16996038"/>
              <a:gd name="connsiteY0" fmla="*/ 2490513 h 2490513"/>
              <a:gd name="connsiteX1" fmla="*/ 0 w 16996038"/>
              <a:gd name="connsiteY1" fmla="*/ 0 h 2490513"/>
              <a:gd name="connsiteX2" fmla="*/ 16996038 w 16996038"/>
              <a:gd name="connsiteY2" fmla="*/ 2490513 h 2490513"/>
              <a:gd name="connsiteX3" fmla="*/ 591589 w 16996038"/>
              <a:gd name="connsiteY3" fmla="*/ 2490513 h 2490513"/>
              <a:gd name="connsiteX0" fmla="*/ 591589 w 16996038"/>
              <a:gd name="connsiteY0" fmla="*/ 2490513 h 2552859"/>
              <a:gd name="connsiteX1" fmla="*/ 0 w 16996038"/>
              <a:gd name="connsiteY1" fmla="*/ 0 h 2552859"/>
              <a:gd name="connsiteX2" fmla="*/ 16996038 w 16996038"/>
              <a:gd name="connsiteY2" fmla="*/ 2552859 h 2552859"/>
              <a:gd name="connsiteX3" fmla="*/ 591589 w 16996038"/>
              <a:gd name="connsiteY3" fmla="*/ 2490513 h 2552859"/>
              <a:gd name="connsiteX0" fmla="*/ 633153 w 17037602"/>
              <a:gd name="connsiteY0" fmla="*/ 2220349 h 2282695"/>
              <a:gd name="connsiteX1" fmla="*/ 0 w 17037602"/>
              <a:gd name="connsiteY1" fmla="*/ 0 h 2282695"/>
              <a:gd name="connsiteX2" fmla="*/ 17037602 w 17037602"/>
              <a:gd name="connsiteY2" fmla="*/ 2282695 h 2282695"/>
              <a:gd name="connsiteX3" fmla="*/ 633153 w 17037602"/>
              <a:gd name="connsiteY3" fmla="*/ 2220349 h 2282695"/>
              <a:gd name="connsiteX0" fmla="*/ 633153 w 18866402"/>
              <a:gd name="connsiteY0" fmla="*/ 2220349 h 2303477"/>
              <a:gd name="connsiteX1" fmla="*/ 0 w 18866402"/>
              <a:gd name="connsiteY1" fmla="*/ 0 h 2303477"/>
              <a:gd name="connsiteX2" fmla="*/ 18866402 w 18866402"/>
              <a:gd name="connsiteY2" fmla="*/ 2303477 h 2303477"/>
              <a:gd name="connsiteX3" fmla="*/ 633153 w 18866402"/>
              <a:gd name="connsiteY3" fmla="*/ 2220349 h 2303477"/>
              <a:gd name="connsiteX0" fmla="*/ 695499 w 18928748"/>
              <a:gd name="connsiteY0" fmla="*/ 2116440 h 2199568"/>
              <a:gd name="connsiteX1" fmla="*/ 0 w 18928748"/>
              <a:gd name="connsiteY1" fmla="*/ 0 h 2199568"/>
              <a:gd name="connsiteX2" fmla="*/ 18928748 w 18928748"/>
              <a:gd name="connsiteY2" fmla="*/ 2199568 h 2199568"/>
              <a:gd name="connsiteX3" fmla="*/ 695499 w 18928748"/>
              <a:gd name="connsiteY3" fmla="*/ 2116440 h 2199568"/>
              <a:gd name="connsiteX0" fmla="*/ 778626 w 19011875"/>
              <a:gd name="connsiteY0" fmla="*/ 2158004 h 2241132"/>
              <a:gd name="connsiteX1" fmla="*/ 0 w 19011875"/>
              <a:gd name="connsiteY1" fmla="*/ 0 h 2241132"/>
              <a:gd name="connsiteX2" fmla="*/ 19011875 w 19011875"/>
              <a:gd name="connsiteY2" fmla="*/ 2241132 h 2241132"/>
              <a:gd name="connsiteX3" fmla="*/ 778626 w 19011875"/>
              <a:gd name="connsiteY3" fmla="*/ 2158004 h 2241132"/>
              <a:gd name="connsiteX0" fmla="*/ 778626 w 19011875"/>
              <a:gd name="connsiteY0" fmla="*/ 2178786 h 2241132"/>
              <a:gd name="connsiteX1" fmla="*/ 0 w 19011875"/>
              <a:gd name="connsiteY1" fmla="*/ 0 h 2241132"/>
              <a:gd name="connsiteX2" fmla="*/ 19011875 w 19011875"/>
              <a:gd name="connsiteY2" fmla="*/ 2241132 h 2241132"/>
              <a:gd name="connsiteX3" fmla="*/ 778626 w 19011875"/>
              <a:gd name="connsiteY3" fmla="*/ 2178786 h 2241132"/>
              <a:gd name="connsiteX0" fmla="*/ 778626 w 19011875"/>
              <a:gd name="connsiteY0" fmla="*/ 2178786 h 2241132"/>
              <a:gd name="connsiteX1" fmla="*/ 0 w 19011875"/>
              <a:gd name="connsiteY1" fmla="*/ 0 h 2241132"/>
              <a:gd name="connsiteX2" fmla="*/ 13827722 w 19011875"/>
              <a:gd name="connsiteY2" fmla="*/ 1577679 h 2241132"/>
              <a:gd name="connsiteX3" fmla="*/ 19011875 w 19011875"/>
              <a:gd name="connsiteY3" fmla="*/ 2241132 h 2241132"/>
              <a:gd name="connsiteX4" fmla="*/ 778626 w 19011875"/>
              <a:gd name="connsiteY4" fmla="*/ 2178786 h 2241132"/>
              <a:gd name="connsiteX0" fmla="*/ 778626 w 19011875"/>
              <a:gd name="connsiteY0" fmla="*/ 2178786 h 2241132"/>
              <a:gd name="connsiteX1" fmla="*/ 0 w 19011875"/>
              <a:gd name="connsiteY1" fmla="*/ 0 h 2241132"/>
              <a:gd name="connsiteX2" fmla="*/ 14186950 w 19011875"/>
              <a:gd name="connsiteY2" fmla="*/ 1050077 h 2241132"/>
              <a:gd name="connsiteX3" fmla="*/ 19011875 w 19011875"/>
              <a:gd name="connsiteY3" fmla="*/ 2241132 h 2241132"/>
              <a:gd name="connsiteX4" fmla="*/ 778626 w 19011875"/>
              <a:gd name="connsiteY4" fmla="*/ 2178786 h 2241132"/>
              <a:gd name="connsiteX0" fmla="*/ 1116556 w 19349805"/>
              <a:gd name="connsiteY0" fmla="*/ 1128709 h 1191055"/>
              <a:gd name="connsiteX1" fmla="*/ 0 w 19349805"/>
              <a:gd name="connsiteY1" fmla="*/ 49661 h 1191055"/>
              <a:gd name="connsiteX2" fmla="*/ 14524880 w 19349805"/>
              <a:gd name="connsiteY2" fmla="*/ 0 h 1191055"/>
              <a:gd name="connsiteX3" fmla="*/ 19349805 w 19349805"/>
              <a:gd name="connsiteY3" fmla="*/ 1191055 h 1191055"/>
              <a:gd name="connsiteX4" fmla="*/ 1116556 w 19349805"/>
              <a:gd name="connsiteY4" fmla="*/ 1128709 h 1191055"/>
              <a:gd name="connsiteX0" fmla="*/ 1116556 w 19349805"/>
              <a:gd name="connsiteY0" fmla="*/ 2966732 h 3029078"/>
              <a:gd name="connsiteX1" fmla="*/ 0 w 19349805"/>
              <a:gd name="connsiteY1" fmla="*/ 1887684 h 3029078"/>
              <a:gd name="connsiteX2" fmla="*/ 15001958 w 19349805"/>
              <a:gd name="connsiteY2" fmla="*/ 0 h 3029078"/>
              <a:gd name="connsiteX3" fmla="*/ 19349805 w 19349805"/>
              <a:gd name="connsiteY3" fmla="*/ 3029078 h 3029078"/>
              <a:gd name="connsiteX4" fmla="*/ 1116556 w 19349805"/>
              <a:gd name="connsiteY4" fmla="*/ 2966732 h 3029078"/>
              <a:gd name="connsiteX0" fmla="*/ 1116556 w 19349805"/>
              <a:gd name="connsiteY0" fmla="*/ 1079048 h 1141394"/>
              <a:gd name="connsiteX1" fmla="*/ 0 w 19349805"/>
              <a:gd name="connsiteY1" fmla="*/ 0 h 1141394"/>
              <a:gd name="connsiteX2" fmla="*/ 15098210 w 19349805"/>
              <a:gd name="connsiteY2" fmla="*/ 638298 h 1141394"/>
              <a:gd name="connsiteX3" fmla="*/ 19349805 w 19349805"/>
              <a:gd name="connsiteY3" fmla="*/ 1141394 h 1141394"/>
              <a:gd name="connsiteX4" fmla="*/ 1116556 w 19349805"/>
              <a:gd name="connsiteY4" fmla="*/ 1079048 h 1141394"/>
              <a:gd name="connsiteX0" fmla="*/ 1148640 w 19381889"/>
              <a:gd name="connsiteY0" fmla="*/ 1066635 h 1128981"/>
              <a:gd name="connsiteX1" fmla="*/ 0 w 19381889"/>
              <a:gd name="connsiteY1" fmla="*/ 0 h 1128981"/>
              <a:gd name="connsiteX2" fmla="*/ 15130294 w 19381889"/>
              <a:gd name="connsiteY2" fmla="*/ 625885 h 1128981"/>
              <a:gd name="connsiteX3" fmla="*/ 19381889 w 19381889"/>
              <a:gd name="connsiteY3" fmla="*/ 1128981 h 1128981"/>
              <a:gd name="connsiteX4" fmla="*/ 1148640 w 19381889"/>
              <a:gd name="connsiteY4" fmla="*/ 1066635 h 1128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889" h="1128981">
                <a:moveTo>
                  <a:pt x="1148640" y="1066635"/>
                </a:moveTo>
                <a:lnTo>
                  <a:pt x="0" y="0"/>
                </a:lnTo>
                <a:lnTo>
                  <a:pt x="15130294" y="625885"/>
                </a:lnTo>
                <a:lnTo>
                  <a:pt x="19381889" y="1128981"/>
                </a:lnTo>
                <a:lnTo>
                  <a:pt x="1148640" y="1066635"/>
                </a:ln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353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!!Foto"/>
          <p:cNvSpPr/>
          <p:nvPr/>
        </p:nvSpPr>
        <p:spPr>
          <a:xfrm>
            <a:off x="2636520" y="274321"/>
            <a:ext cx="8789289" cy="5508608"/>
          </a:xfrm>
          <a:custGeom>
            <a:avLst/>
            <a:gdLst>
              <a:gd name="connsiteX0" fmla="*/ 0 w 5521420"/>
              <a:gd name="connsiteY0" fmla="*/ 4759845 h 4759845"/>
              <a:gd name="connsiteX1" fmla="*/ 0 w 5521420"/>
              <a:gd name="connsiteY1" fmla="*/ 0 h 4759845"/>
              <a:gd name="connsiteX2" fmla="*/ 5521420 w 5521420"/>
              <a:gd name="connsiteY2" fmla="*/ 4759845 h 4759845"/>
              <a:gd name="connsiteX3" fmla="*/ 0 w 5521420"/>
              <a:gd name="connsiteY3" fmla="*/ 4759845 h 4759845"/>
              <a:gd name="connsiteX0" fmla="*/ 0 w 5521420"/>
              <a:gd name="connsiteY0" fmla="*/ 4942725 h 4942725"/>
              <a:gd name="connsiteX1" fmla="*/ 5135880 w 5521420"/>
              <a:gd name="connsiteY1" fmla="*/ 0 h 4942725"/>
              <a:gd name="connsiteX2" fmla="*/ 5521420 w 5521420"/>
              <a:gd name="connsiteY2" fmla="*/ 4942725 h 4942725"/>
              <a:gd name="connsiteX3" fmla="*/ 0 w 5521420"/>
              <a:gd name="connsiteY3" fmla="*/ 4942725 h 4942725"/>
              <a:gd name="connsiteX0" fmla="*/ 0 w 5521420"/>
              <a:gd name="connsiteY0" fmla="*/ 5110365 h 5110365"/>
              <a:gd name="connsiteX1" fmla="*/ 4297680 w 5521420"/>
              <a:gd name="connsiteY1" fmla="*/ 0 h 5110365"/>
              <a:gd name="connsiteX2" fmla="*/ 5521420 w 5521420"/>
              <a:gd name="connsiteY2" fmla="*/ 5110365 h 5110365"/>
              <a:gd name="connsiteX3" fmla="*/ 0 w 5521420"/>
              <a:gd name="connsiteY3" fmla="*/ 5110365 h 5110365"/>
              <a:gd name="connsiteX0" fmla="*/ 0 w 5521420"/>
              <a:gd name="connsiteY0" fmla="*/ 5354205 h 5354205"/>
              <a:gd name="connsiteX1" fmla="*/ 4023360 w 5521420"/>
              <a:gd name="connsiteY1" fmla="*/ 0 h 5354205"/>
              <a:gd name="connsiteX2" fmla="*/ 5521420 w 5521420"/>
              <a:gd name="connsiteY2" fmla="*/ 5354205 h 5354205"/>
              <a:gd name="connsiteX3" fmla="*/ 0 w 5521420"/>
              <a:gd name="connsiteY3" fmla="*/ 5354205 h 5354205"/>
              <a:gd name="connsiteX0" fmla="*/ 0 w 5521420"/>
              <a:gd name="connsiteY0" fmla="*/ 5399925 h 5399925"/>
              <a:gd name="connsiteX1" fmla="*/ 4831080 w 5521420"/>
              <a:gd name="connsiteY1" fmla="*/ 0 h 5399925"/>
              <a:gd name="connsiteX2" fmla="*/ 5521420 w 5521420"/>
              <a:gd name="connsiteY2" fmla="*/ 5399925 h 5399925"/>
              <a:gd name="connsiteX3" fmla="*/ 0 w 5521420"/>
              <a:gd name="connsiteY3" fmla="*/ 5399925 h 5399925"/>
              <a:gd name="connsiteX0" fmla="*/ 0 w 5521420"/>
              <a:gd name="connsiteY0" fmla="*/ 5704725 h 5704725"/>
              <a:gd name="connsiteX1" fmla="*/ 4648200 w 5521420"/>
              <a:gd name="connsiteY1" fmla="*/ 0 h 5704725"/>
              <a:gd name="connsiteX2" fmla="*/ 5521420 w 5521420"/>
              <a:gd name="connsiteY2" fmla="*/ 5704725 h 5704725"/>
              <a:gd name="connsiteX3" fmla="*/ 0 w 5521420"/>
              <a:gd name="connsiteY3" fmla="*/ 5704725 h 5704725"/>
              <a:gd name="connsiteX0" fmla="*/ 0 w 5521420"/>
              <a:gd name="connsiteY0" fmla="*/ 5750445 h 5750445"/>
              <a:gd name="connsiteX1" fmla="*/ 5151120 w 5521420"/>
              <a:gd name="connsiteY1" fmla="*/ 0 h 5750445"/>
              <a:gd name="connsiteX2" fmla="*/ 5521420 w 5521420"/>
              <a:gd name="connsiteY2" fmla="*/ 5750445 h 5750445"/>
              <a:gd name="connsiteX3" fmla="*/ 0 w 5521420"/>
              <a:gd name="connsiteY3" fmla="*/ 5750445 h 5750445"/>
              <a:gd name="connsiteX0" fmla="*/ 0 w 6984460"/>
              <a:gd name="connsiteY0" fmla="*/ 5750445 h 5750445"/>
              <a:gd name="connsiteX1" fmla="*/ 5151120 w 6984460"/>
              <a:gd name="connsiteY1" fmla="*/ 0 h 5750445"/>
              <a:gd name="connsiteX2" fmla="*/ 6984460 w 6984460"/>
              <a:gd name="connsiteY2" fmla="*/ 5445645 h 5750445"/>
              <a:gd name="connsiteX3" fmla="*/ 0 w 6984460"/>
              <a:gd name="connsiteY3" fmla="*/ 5750445 h 5750445"/>
              <a:gd name="connsiteX0" fmla="*/ 0 w 7624540"/>
              <a:gd name="connsiteY0" fmla="*/ 5750445 h 5750445"/>
              <a:gd name="connsiteX1" fmla="*/ 5151120 w 7624540"/>
              <a:gd name="connsiteY1" fmla="*/ 0 h 5750445"/>
              <a:gd name="connsiteX2" fmla="*/ 7624540 w 7624540"/>
              <a:gd name="connsiteY2" fmla="*/ 5719965 h 5750445"/>
              <a:gd name="connsiteX3" fmla="*/ 0 w 7624540"/>
              <a:gd name="connsiteY3" fmla="*/ 5750445 h 5750445"/>
              <a:gd name="connsiteX0" fmla="*/ 0 w 5460460"/>
              <a:gd name="connsiteY0" fmla="*/ 5308485 h 5719965"/>
              <a:gd name="connsiteX1" fmla="*/ 2987040 w 5460460"/>
              <a:gd name="connsiteY1" fmla="*/ 0 h 5719965"/>
              <a:gd name="connsiteX2" fmla="*/ 5460460 w 5460460"/>
              <a:gd name="connsiteY2" fmla="*/ 5719965 h 5719965"/>
              <a:gd name="connsiteX3" fmla="*/ 0 w 5460460"/>
              <a:gd name="connsiteY3" fmla="*/ 5308485 h 5719965"/>
              <a:gd name="connsiteX0" fmla="*/ 0 w 5460460"/>
              <a:gd name="connsiteY0" fmla="*/ 5308485 h 5719965"/>
              <a:gd name="connsiteX1" fmla="*/ 2197576 w 5460460"/>
              <a:gd name="connsiteY1" fmla="*/ 1361977 h 5719965"/>
              <a:gd name="connsiteX2" fmla="*/ 2987040 w 5460460"/>
              <a:gd name="connsiteY2" fmla="*/ 0 h 5719965"/>
              <a:gd name="connsiteX3" fmla="*/ 5460460 w 5460460"/>
              <a:gd name="connsiteY3" fmla="*/ 5719965 h 5719965"/>
              <a:gd name="connsiteX4" fmla="*/ 0 w 5460460"/>
              <a:gd name="connsiteY4" fmla="*/ 5308485 h 5719965"/>
              <a:gd name="connsiteX0" fmla="*/ 1780064 w 7240524"/>
              <a:gd name="connsiteY0" fmla="*/ 5308485 h 5719965"/>
              <a:gd name="connsiteX1" fmla="*/ 0 w 7240524"/>
              <a:gd name="connsiteY1" fmla="*/ 158017 h 5719965"/>
              <a:gd name="connsiteX2" fmla="*/ 4767104 w 7240524"/>
              <a:gd name="connsiteY2" fmla="*/ 0 h 5719965"/>
              <a:gd name="connsiteX3" fmla="*/ 7240524 w 7240524"/>
              <a:gd name="connsiteY3" fmla="*/ 5719965 h 5719965"/>
              <a:gd name="connsiteX4" fmla="*/ 1780064 w 7240524"/>
              <a:gd name="connsiteY4" fmla="*/ 5308485 h 5719965"/>
              <a:gd name="connsiteX0" fmla="*/ 3319304 w 8779764"/>
              <a:gd name="connsiteY0" fmla="*/ 5308485 h 5719965"/>
              <a:gd name="connsiteX1" fmla="*/ 0 w 8779764"/>
              <a:gd name="connsiteY1" fmla="*/ 249457 h 5719965"/>
              <a:gd name="connsiteX2" fmla="*/ 6306344 w 8779764"/>
              <a:gd name="connsiteY2" fmla="*/ 0 h 5719965"/>
              <a:gd name="connsiteX3" fmla="*/ 8779764 w 8779764"/>
              <a:gd name="connsiteY3" fmla="*/ 5719965 h 5719965"/>
              <a:gd name="connsiteX4" fmla="*/ 3319304 w 8779764"/>
              <a:gd name="connsiteY4" fmla="*/ 5308485 h 5719965"/>
              <a:gd name="connsiteX0" fmla="*/ 3319304 w 8779764"/>
              <a:gd name="connsiteY0" fmla="*/ 5059028 h 5470508"/>
              <a:gd name="connsiteX1" fmla="*/ 0 w 8779764"/>
              <a:gd name="connsiteY1" fmla="*/ 0 h 5470508"/>
              <a:gd name="connsiteX2" fmla="*/ 8287544 w 8779764"/>
              <a:gd name="connsiteY2" fmla="*/ 1594583 h 5470508"/>
              <a:gd name="connsiteX3" fmla="*/ 8779764 w 8779764"/>
              <a:gd name="connsiteY3" fmla="*/ 5470508 h 5470508"/>
              <a:gd name="connsiteX4" fmla="*/ 3319304 w 8779764"/>
              <a:gd name="connsiteY4" fmla="*/ 5059028 h 5470508"/>
              <a:gd name="connsiteX0" fmla="*/ 2145824 w 8779764"/>
              <a:gd name="connsiteY0" fmla="*/ 5028548 h 5470508"/>
              <a:gd name="connsiteX1" fmla="*/ 0 w 8779764"/>
              <a:gd name="connsiteY1" fmla="*/ 0 h 5470508"/>
              <a:gd name="connsiteX2" fmla="*/ 8287544 w 8779764"/>
              <a:gd name="connsiteY2" fmla="*/ 1594583 h 5470508"/>
              <a:gd name="connsiteX3" fmla="*/ 8779764 w 8779764"/>
              <a:gd name="connsiteY3" fmla="*/ 5470508 h 5470508"/>
              <a:gd name="connsiteX4" fmla="*/ 2145824 w 8779764"/>
              <a:gd name="connsiteY4" fmla="*/ 5028548 h 5470508"/>
              <a:gd name="connsiteX0" fmla="*/ 2145824 w 8779764"/>
              <a:gd name="connsiteY0" fmla="*/ 5028548 h 5470508"/>
              <a:gd name="connsiteX1" fmla="*/ 0 w 8779764"/>
              <a:gd name="connsiteY1" fmla="*/ 0 h 5470508"/>
              <a:gd name="connsiteX2" fmla="*/ 8302784 w 8779764"/>
              <a:gd name="connsiteY2" fmla="*/ 954503 h 5470508"/>
              <a:gd name="connsiteX3" fmla="*/ 8779764 w 8779764"/>
              <a:gd name="connsiteY3" fmla="*/ 5470508 h 5470508"/>
              <a:gd name="connsiteX4" fmla="*/ 2145824 w 8779764"/>
              <a:gd name="connsiteY4" fmla="*/ 5028548 h 5470508"/>
              <a:gd name="connsiteX0" fmla="*/ 1338104 w 8779764"/>
              <a:gd name="connsiteY0" fmla="*/ 4632308 h 5470508"/>
              <a:gd name="connsiteX1" fmla="*/ 0 w 8779764"/>
              <a:gd name="connsiteY1" fmla="*/ 0 h 5470508"/>
              <a:gd name="connsiteX2" fmla="*/ 8302784 w 8779764"/>
              <a:gd name="connsiteY2" fmla="*/ 954503 h 5470508"/>
              <a:gd name="connsiteX3" fmla="*/ 8779764 w 8779764"/>
              <a:gd name="connsiteY3" fmla="*/ 5470508 h 5470508"/>
              <a:gd name="connsiteX4" fmla="*/ 1338104 w 8779764"/>
              <a:gd name="connsiteY4" fmla="*/ 4632308 h 5470508"/>
              <a:gd name="connsiteX0" fmla="*/ 1338104 w 8779764"/>
              <a:gd name="connsiteY0" fmla="*/ 4632308 h 5470508"/>
              <a:gd name="connsiteX1" fmla="*/ 0 w 8779764"/>
              <a:gd name="connsiteY1" fmla="*/ 0 h 5470508"/>
              <a:gd name="connsiteX2" fmla="*/ 8255159 w 8779764"/>
              <a:gd name="connsiteY2" fmla="*/ 954503 h 5470508"/>
              <a:gd name="connsiteX3" fmla="*/ 8779764 w 8779764"/>
              <a:gd name="connsiteY3" fmla="*/ 5470508 h 5470508"/>
              <a:gd name="connsiteX4" fmla="*/ 1338104 w 8779764"/>
              <a:gd name="connsiteY4" fmla="*/ 4632308 h 5470508"/>
              <a:gd name="connsiteX0" fmla="*/ 1338104 w 8789289"/>
              <a:gd name="connsiteY0" fmla="*/ 4632308 h 5508608"/>
              <a:gd name="connsiteX1" fmla="*/ 0 w 8789289"/>
              <a:gd name="connsiteY1" fmla="*/ 0 h 5508608"/>
              <a:gd name="connsiteX2" fmla="*/ 8255159 w 8789289"/>
              <a:gd name="connsiteY2" fmla="*/ 954503 h 5508608"/>
              <a:gd name="connsiteX3" fmla="*/ 8789289 w 8789289"/>
              <a:gd name="connsiteY3" fmla="*/ 5508608 h 5508608"/>
              <a:gd name="connsiteX4" fmla="*/ 1338104 w 8789289"/>
              <a:gd name="connsiteY4" fmla="*/ 4632308 h 550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89289" h="5508608">
                <a:moveTo>
                  <a:pt x="1338104" y="4632308"/>
                </a:moveTo>
                <a:lnTo>
                  <a:pt x="0" y="0"/>
                </a:lnTo>
                <a:lnTo>
                  <a:pt x="8255159" y="954503"/>
                </a:lnTo>
                <a:lnTo>
                  <a:pt x="8789289" y="5508608"/>
                </a:lnTo>
                <a:lnTo>
                  <a:pt x="1338104" y="4632308"/>
                </a:lnTo>
                <a:close/>
              </a:path>
            </a:pathLst>
          </a:custGeom>
          <a:blipFill>
            <a:blip r:embed="rId2"/>
            <a:srcRect/>
            <a:stretch>
              <a:fillRect t="-3497" b="-349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!!Grau"/>
          <p:cNvSpPr/>
          <p:nvPr/>
        </p:nvSpPr>
        <p:spPr>
          <a:xfrm flipV="1">
            <a:off x="-458356" y="-1109750"/>
            <a:ext cx="5134175" cy="8427181"/>
          </a:xfrm>
          <a:custGeom>
            <a:avLst/>
            <a:gdLst>
              <a:gd name="connsiteX0" fmla="*/ 0 w 4747722"/>
              <a:gd name="connsiteY0" fmla="*/ 2357571 h 2357571"/>
              <a:gd name="connsiteX1" fmla="*/ 589393 w 4747722"/>
              <a:gd name="connsiteY1" fmla="*/ 0 h 2357571"/>
              <a:gd name="connsiteX2" fmla="*/ 4158329 w 4747722"/>
              <a:gd name="connsiteY2" fmla="*/ 0 h 2357571"/>
              <a:gd name="connsiteX3" fmla="*/ 4747722 w 4747722"/>
              <a:gd name="connsiteY3" fmla="*/ 2357571 h 2357571"/>
              <a:gd name="connsiteX4" fmla="*/ 0 w 4747722"/>
              <a:gd name="connsiteY4" fmla="*/ 2357571 h 2357571"/>
              <a:gd name="connsiteX0" fmla="*/ 4967 w 4752689"/>
              <a:gd name="connsiteY0" fmla="*/ 6487611 h 6487611"/>
              <a:gd name="connsiteX1" fmla="*/ 0 w 4752689"/>
              <a:gd name="connsiteY1" fmla="*/ 0 h 6487611"/>
              <a:gd name="connsiteX2" fmla="*/ 4163296 w 4752689"/>
              <a:gd name="connsiteY2" fmla="*/ 4130040 h 6487611"/>
              <a:gd name="connsiteX3" fmla="*/ 4752689 w 4752689"/>
              <a:gd name="connsiteY3" fmla="*/ 6487611 h 6487611"/>
              <a:gd name="connsiteX4" fmla="*/ 4967 w 4752689"/>
              <a:gd name="connsiteY4" fmla="*/ 6487611 h 6487611"/>
              <a:gd name="connsiteX0" fmla="*/ 4967 w 5854936"/>
              <a:gd name="connsiteY0" fmla="*/ 6487611 h 6487611"/>
              <a:gd name="connsiteX1" fmla="*/ 0 w 5854936"/>
              <a:gd name="connsiteY1" fmla="*/ 0 h 6487611"/>
              <a:gd name="connsiteX2" fmla="*/ 5854936 w 5854936"/>
              <a:gd name="connsiteY2" fmla="*/ 0 h 6487611"/>
              <a:gd name="connsiteX3" fmla="*/ 4752689 w 5854936"/>
              <a:gd name="connsiteY3" fmla="*/ 6487611 h 6487611"/>
              <a:gd name="connsiteX4" fmla="*/ 4967 w 5854936"/>
              <a:gd name="connsiteY4" fmla="*/ 6487611 h 6487611"/>
              <a:gd name="connsiteX0" fmla="*/ 4967 w 10010489"/>
              <a:gd name="connsiteY0" fmla="*/ 6487611 h 6487611"/>
              <a:gd name="connsiteX1" fmla="*/ 0 w 10010489"/>
              <a:gd name="connsiteY1" fmla="*/ 0 h 6487611"/>
              <a:gd name="connsiteX2" fmla="*/ 5854936 w 10010489"/>
              <a:gd name="connsiteY2" fmla="*/ 0 h 6487611"/>
              <a:gd name="connsiteX3" fmla="*/ 10010489 w 10010489"/>
              <a:gd name="connsiteY3" fmla="*/ 6487611 h 6487611"/>
              <a:gd name="connsiteX4" fmla="*/ 4967 w 10010489"/>
              <a:gd name="connsiteY4" fmla="*/ 6487611 h 6487611"/>
              <a:gd name="connsiteX0" fmla="*/ 4967 w 10010489"/>
              <a:gd name="connsiteY0" fmla="*/ 6487611 h 6487611"/>
              <a:gd name="connsiteX1" fmla="*/ 0 w 10010489"/>
              <a:gd name="connsiteY1" fmla="*/ 0 h 6487611"/>
              <a:gd name="connsiteX2" fmla="*/ 6677896 w 10010489"/>
              <a:gd name="connsiteY2" fmla="*/ 0 h 6487611"/>
              <a:gd name="connsiteX3" fmla="*/ 10010489 w 10010489"/>
              <a:gd name="connsiteY3" fmla="*/ 6487611 h 6487611"/>
              <a:gd name="connsiteX4" fmla="*/ 4967 w 10010489"/>
              <a:gd name="connsiteY4" fmla="*/ 6487611 h 6487611"/>
              <a:gd name="connsiteX0" fmla="*/ 4967 w 10300049"/>
              <a:gd name="connsiteY0" fmla="*/ 6487611 h 6487611"/>
              <a:gd name="connsiteX1" fmla="*/ 0 w 10300049"/>
              <a:gd name="connsiteY1" fmla="*/ 0 h 6487611"/>
              <a:gd name="connsiteX2" fmla="*/ 6677896 w 10300049"/>
              <a:gd name="connsiteY2" fmla="*/ 0 h 6487611"/>
              <a:gd name="connsiteX3" fmla="*/ 10300049 w 10300049"/>
              <a:gd name="connsiteY3" fmla="*/ 6441891 h 6487611"/>
              <a:gd name="connsiteX4" fmla="*/ 4967 w 10300049"/>
              <a:gd name="connsiteY4" fmla="*/ 6487611 h 6487611"/>
              <a:gd name="connsiteX0" fmla="*/ 4967 w 10330529"/>
              <a:gd name="connsiteY0" fmla="*/ 6487611 h 6579051"/>
              <a:gd name="connsiteX1" fmla="*/ 0 w 10330529"/>
              <a:gd name="connsiteY1" fmla="*/ 0 h 6579051"/>
              <a:gd name="connsiteX2" fmla="*/ 6677896 w 10330529"/>
              <a:gd name="connsiteY2" fmla="*/ 0 h 6579051"/>
              <a:gd name="connsiteX3" fmla="*/ 10330529 w 10330529"/>
              <a:gd name="connsiteY3" fmla="*/ 6579051 h 6579051"/>
              <a:gd name="connsiteX4" fmla="*/ 4967 w 10330529"/>
              <a:gd name="connsiteY4" fmla="*/ 6487611 h 6579051"/>
              <a:gd name="connsiteX0" fmla="*/ 4967 w 6677896"/>
              <a:gd name="connsiteY0" fmla="*/ 6487611 h 7514233"/>
              <a:gd name="connsiteX1" fmla="*/ 0 w 6677896"/>
              <a:gd name="connsiteY1" fmla="*/ 0 h 7514233"/>
              <a:gd name="connsiteX2" fmla="*/ 6677896 w 6677896"/>
              <a:gd name="connsiteY2" fmla="*/ 0 h 7514233"/>
              <a:gd name="connsiteX3" fmla="*/ 1830765 w 6677896"/>
              <a:gd name="connsiteY3" fmla="*/ 7514233 h 7514233"/>
              <a:gd name="connsiteX4" fmla="*/ 4967 w 6677896"/>
              <a:gd name="connsiteY4" fmla="*/ 6487611 h 7514233"/>
              <a:gd name="connsiteX0" fmla="*/ 4967 w 4537369"/>
              <a:gd name="connsiteY0" fmla="*/ 6487611 h 7514233"/>
              <a:gd name="connsiteX1" fmla="*/ 0 w 4537369"/>
              <a:gd name="connsiteY1" fmla="*/ 0 h 7514233"/>
              <a:gd name="connsiteX2" fmla="*/ 4537369 w 4537369"/>
              <a:gd name="connsiteY2" fmla="*/ 41563 h 7514233"/>
              <a:gd name="connsiteX3" fmla="*/ 1830765 w 4537369"/>
              <a:gd name="connsiteY3" fmla="*/ 7514233 h 7514233"/>
              <a:gd name="connsiteX4" fmla="*/ 4967 w 4537369"/>
              <a:gd name="connsiteY4" fmla="*/ 6487611 h 7514233"/>
              <a:gd name="connsiteX0" fmla="*/ 4967 w 4537369"/>
              <a:gd name="connsiteY0" fmla="*/ 6487611 h 7576579"/>
              <a:gd name="connsiteX1" fmla="*/ 0 w 4537369"/>
              <a:gd name="connsiteY1" fmla="*/ 0 h 7576579"/>
              <a:gd name="connsiteX2" fmla="*/ 4537369 w 4537369"/>
              <a:gd name="connsiteY2" fmla="*/ 41563 h 7576579"/>
              <a:gd name="connsiteX3" fmla="*/ 2163274 w 4537369"/>
              <a:gd name="connsiteY3" fmla="*/ 7576579 h 7576579"/>
              <a:gd name="connsiteX4" fmla="*/ 4967 w 4537369"/>
              <a:gd name="connsiteY4" fmla="*/ 6487611 h 7576579"/>
              <a:gd name="connsiteX0" fmla="*/ 4967 w 4433460"/>
              <a:gd name="connsiteY0" fmla="*/ 6487611 h 7576579"/>
              <a:gd name="connsiteX1" fmla="*/ 0 w 4433460"/>
              <a:gd name="connsiteY1" fmla="*/ 0 h 7576579"/>
              <a:gd name="connsiteX2" fmla="*/ 4433460 w 4433460"/>
              <a:gd name="connsiteY2" fmla="*/ 0 h 7576579"/>
              <a:gd name="connsiteX3" fmla="*/ 2163274 w 4433460"/>
              <a:gd name="connsiteY3" fmla="*/ 7576579 h 7576579"/>
              <a:gd name="connsiteX4" fmla="*/ 4967 w 4433460"/>
              <a:gd name="connsiteY4" fmla="*/ 6487611 h 7576579"/>
              <a:gd name="connsiteX0" fmla="*/ 4967 w 4433460"/>
              <a:gd name="connsiteY0" fmla="*/ 6487611 h 7597360"/>
              <a:gd name="connsiteX1" fmla="*/ 0 w 4433460"/>
              <a:gd name="connsiteY1" fmla="*/ 0 h 7597360"/>
              <a:gd name="connsiteX2" fmla="*/ 4433460 w 4433460"/>
              <a:gd name="connsiteY2" fmla="*/ 0 h 7597360"/>
              <a:gd name="connsiteX3" fmla="*/ 2246402 w 4433460"/>
              <a:gd name="connsiteY3" fmla="*/ 7597360 h 7597360"/>
              <a:gd name="connsiteX4" fmla="*/ 4967 w 4433460"/>
              <a:gd name="connsiteY4" fmla="*/ 6487611 h 7597360"/>
              <a:gd name="connsiteX0" fmla="*/ 4967 w 4662060"/>
              <a:gd name="connsiteY0" fmla="*/ 6487611 h 7597360"/>
              <a:gd name="connsiteX1" fmla="*/ 0 w 4662060"/>
              <a:gd name="connsiteY1" fmla="*/ 0 h 7597360"/>
              <a:gd name="connsiteX2" fmla="*/ 4662060 w 4662060"/>
              <a:gd name="connsiteY2" fmla="*/ 0 h 7597360"/>
              <a:gd name="connsiteX3" fmla="*/ 2246402 w 4662060"/>
              <a:gd name="connsiteY3" fmla="*/ 7597360 h 7597360"/>
              <a:gd name="connsiteX4" fmla="*/ 4967 w 4662060"/>
              <a:gd name="connsiteY4" fmla="*/ 6487611 h 7597360"/>
              <a:gd name="connsiteX0" fmla="*/ 4 w 5134175"/>
              <a:gd name="connsiteY0" fmla="*/ 6828108 h 7597360"/>
              <a:gd name="connsiteX1" fmla="*/ 472115 w 5134175"/>
              <a:gd name="connsiteY1" fmla="*/ 0 h 7597360"/>
              <a:gd name="connsiteX2" fmla="*/ 5134175 w 5134175"/>
              <a:gd name="connsiteY2" fmla="*/ 0 h 7597360"/>
              <a:gd name="connsiteX3" fmla="*/ 2718517 w 5134175"/>
              <a:gd name="connsiteY3" fmla="*/ 7597360 h 7597360"/>
              <a:gd name="connsiteX4" fmla="*/ 4 w 5134175"/>
              <a:gd name="connsiteY4" fmla="*/ 6828108 h 759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4175" h="7597360">
                <a:moveTo>
                  <a:pt x="4" y="6828108"/>
                </a:moveTo>
                <a:cubicBezTo>
                  <a:pt x="-1652" y="4665571"/>
                  <a:pt x="473771" y="2162537"/>
                  <a:pt x="472115" y="0"/>
                </a:cubicBezTo>
                <a:lnTo>
                  <a:pt x="5134175" y="0"/>
                </a:lnTo>
                <a:lnTo>
                  <a:pt x="2718517" y="7597360"/>
                </a:lnTo>
                <a:lnTo>
                  <a:pt x="4" y="6828108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17" name="!!Violett"/>
          <p:cNvSpPr/>
          <p:nvPr/>
        </p:nvSpPr>
        <p:spPr>
          <a:xfrm>
            <a:off x="-764865" y="4318996"/>
            <a:ext cx="19011875" cy="3606717"/>
          </a:xfrm>
          <a:custGeom>
            <a:avLst/>
            <a:gdLst>
              <a:gd name="connsiteX0" fmla="*/ 0 w 12393558"/>
              <a:gd name="connsiteY0" fmla="*/ 4128120 h 4128120"/>
              <a:gd name="connsiteX1" fmla="*/ 0 w 12393558"/>
              <a:gd name="connsiteY1" fmla="*/ 0 h 4128120"/>
              <a:gd name="connsiteX2" fmla="*/ 12393558 w 12393558"/>
              <a:gd name="connsiteY2" fmla="*/ 4128120 h 4128120"/>
              <a:gd name="connsiteX3" fmla="*/ 0 w 12393558"/>
              <a:gd name="connsiteY3" fmla="*/ 4128120 h 4128120"/>
              <a:gd name="connsiteX0" fmla="*/ 487680 w 12881238"/>
              <a:gd name="connsiteY0" fmla="*/ 1202040 h 1202040"/>
              <a:gd name="connsiteX1" fmla="*/ 0 w 12881238"/>
              <a:gd name="connsiteY1" fmla="*/ 0 h 1202040"/>
              <a:gd name="connsiteX2" fmla="*/ 12881238 w 12881238"/>
              <a:gd name="connsiteY2" fmla="*/ 1202040 h 1202040"/>
              <a:gd name="connsiteX3" fmla="*/ 487680 w 12881238"/>
              <a:gd name="connsiteY3" fmla="*/ 1202040 h 1202040"/>
              <a:gd name="connsiteX0" fmla="*/ 591589 w 12985147"/>
              <a:gd name="connsiteY0" fmla="*/ 2490513 h 2490513"/>
              <a:gd name="connsiteX1" fmla="*/ 0 w 12985147"/>
              <a:gd name="connsiteY1" fmla="*/ 0 h 2490513"/>
              <a:gd name="connsiteX2" fmla="*/ 12985147 w 12985147"/>
              <a:gd name="connsiteY2" fmla="*/ 2490513 h 2490513"/>
              <a:gd name="connsiteX3" fmla="*/ 591589 w 12985147"/>
              <a:gd name="connsiteY3" fmla="*/ 2490513 h 2490513"/>
              <a:gd name="connsiteX0" fmla="*/ 591589 w 16996038"/>
              <a:gd name="connsiteY0" fmla="*/ 2490513 h 2490513"/>
              <a:gd name="connsiteX1" fmla="*/ 0 w 16996038"/>
              <a:gd name="connsiteY1" fmla="*/ 0 h 2490513"/>
              <a:gd name="connsiteX2" fmla="*/ 16996038 w 16996038"/>
              <a:gd name="connsiteY2" fmla="*/ 2490513 h 2490513"/>
              <a:gd name="connsiteX3" fmla="*/ 591589 w 16996038"/>
              <a:gd name="connsiteY3" fmla="*/ 2490513 h 2490513"/>
              <a:gd name="connsiteX0" fmla="*/ 591589 w 16996038"/>
              <a:gd name="connsiteY0" fmla="*/ 2490513 h 2552859"/>
              <a:gd name="connsiteX1" fmla="*/ 0 w 16996038"/>
              <a:gd name="connsiteY1" fmla="*/ 0 h 2552859"/>
              <a:gd name="connsiteX2" fmla="*/ 16996038 w 16996038"/>
              <a:gd name="connsiteY2" fmla="*/ 2552859 h 2552859"/>
              <a:gd name="connsiteX3" fmla="*/ 591589 w 16996038"/>
              <a:gd name="connsiteY3" fmla="*/ 2490513 h 2552859"/>
              <a:gd name="connsiteX0" fmla="*/ 633153 w 17037602"/>
              <a:gd name="connsiteY0" fmla="*/ 2220349 h 2282695"/>
              <a:gd name="connsiteX1" fmla="*/ 0 w 17037602"/>
              <a:gd name="connsiteY1" fmla="*/ 0 h 2282695"/>
              <a:gd name="connsiteX2" fmla="*/ 17037602 w 17037602"/>
              <a:gd name="connsiteY2" fmla="*/ 2282695 h 2282695"/>
              <a:gd name="connsiteX3" fmla="*/ 633153 w 17037602"/>
              <a:gd name="connsiteY3" fmla="*/ 2220349 h 2282695"/>
              <a:gd name="connsiteX0" fmla="*/ 633153 w 18866402"/>
              <a:gd name="connsiteY0" fmla="*/ 2220349 h 2303477"/>
              <a:gd name="connsiteX1" fmla="*/ 0 w 18866402"/>
              <a:gd name="connsiteY1" fmla="*/ 0 h 2303477"/>
              <a:gd name="connsiteX2" fmla="*/ 18866402 w 18866402"/>
              <a:gd name="connsiteY2" fmla="*/ 2303477 h 2303477"/>
              <a:gd name="connsiteX3" fmla="*/ 633153 w 18866402"/>
              <a:gd name="connsiteY3" fmla="*/ 2220349 h 2303477"/>
              <a:gd name="connsiteX0" fmla="*/ 695499 w 18928748"/>
              <a:gd name="connsiteY0" fmla="*/ 2116440 h 2199568"/>
              <a:gd name="connsiteX1" fmla="*/ 0 w 18928748"/>
              <a:gd name="connsiteY1" fmla="*/ 0 h 2199568"/>
              <a:gd name="connsiteX2" fmla="*/ 18928748 w 18928748"/>
              <a:gd name="connsiteY2" fmla="*/ 2199568 h 2199568"/>
              <a:gd name="connsiteX3" fmla="*/ 695499 w 18928748"/>
              <a:gd name="connsiteY3" fmla="*/ 2116440 h 2199568"/>
              <a:gd name="connsiteX0" fmla="*/ 778626 w 19011875"/>
              <a:gd name="connsiteY0" fmla="*/ 2158004 h 2241132"/>
              <a:gd name="connsiteX1" fmla="*/ 0 w 19011875"/>
              <a:gd name="connsiteY1" fmla="*/ 0 h 2241132"/>
              <a:gd name="connsiteX2" fmla="*/ 19011875 w 19011875"/>
              <a:gd name="connsiteY2" fmla="*/ 2241132 h 2241132"/>
              <a:gd name="connsiteX3" fmla="*/ 778626 w 19011875"/>
              <a:gd name="connsiteY3" fmla="*/ 2158004 h 2241132"/>
              <a:gd name="connsiteX0" fmla="*/ 778626 w 19011875"/>
              <a:gd name="connsiteY0" fmla="*/ 2178786 h 2241132"/>
              <a:gd name="connsiteX1" fmla="*/ 0 w 19011875"/>
              <a:gd name="connsiteY1" fmla="*/ 0 h 2241132"/>
              <a:gd name="connsiteX2" fmla="*/ 19011875 w 19011875"/>
              <a:gd name="connsiteY2" fmla="*/ 2241132 h 2241132"/>
              <a:gd name="connsiteX3" fmla="*/ 778626 w 19011875"/>
              <a:gd name="connsiteY3" fmla="*/ 2178786 h 2241132"/>
              <a:gd name="connsiteX0" fmla="*/ 778626 w 19011875"/>
              <a:gd name="connsiteY0" fmla="*/ 2178786 h 2241132"/>
              <a:gd name="connsiteX1" fmla="*/ 0 w 19011875"/>
              <a:gd name="connsiteY1" fmla="*/ 0 h 2241132"/>
              <a:gd name="connsiteX2" fmla="*/ 13827722 w 19011875"/>
              <a:gd name="connsiteY2" fmla="*/ 1577679 h 2241132"/>
              <a:gd name="connsiteX3" fmla="*/ 19011875 w 19011875"/>
              <a:gd name="connsiteY3" fmla="*/ 2241132 h 2241132"/>
              <a:gd name="connsiteX4" fmla="*/ 778626 w 19011875"/>
              <a:gd name="connsiteY4" fmla="*/ 2178786 h 2241132"/>
              <a:gd name="connsiteX0" fmla="*/ 778626 w 19011875"/>
              <a:gd name="connsiteY0" fmla="*/ 2178786 h 2241132"/>
              <a:gd name="connsiteX1" fmla="*/ 0 w 19011875"/>
              <a:gd name="connsiteY1" fmla="*/ 0 h 2241132"/>
              <a:gd name="connsiteX2" fmla="*/ 14186950 w 19011875"/>
              <a:gd name="connsiteY2" fmla="*/ 1050077 h 2241132"/>
              <a:gd name="connsiteX3" fmla="*/ 19011875 w 19011875"/>
              <a:gd name="connsiteY3" fmla="*/ 2241132 h 2241132"/>
              <a:gd name="connsiteX4" fmla="*/ 778626 w 19011875"/>
              <a:gd name="connsiteY4" fmla="*/ 2178786 h 2241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11875" h="2241132">
                <a:moveTo>
                  <a:pt x="778626" y="2178786"/>
                </a:moveTo>
                <a:lnTo>
                  <a:pt x="0" y="0"/>
                </a:lnTo>
                <a:lnTo>
                  <a:pt x="14186950" y="1050077"/>
                </a:lnTo>
                <a:lnTo>
                  <a:pt x="19011875" y="2241132"/>
                </a:lnTo>
                <a:lnTo>
                  <a:pt x="778626" y="2178786"/>
                </a:ln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!!Blau"/>
          <p:cNvSpPr/>
          <p:nvPr/>
        </p:nvSpPr>
        <p:spPr>
          <a:xfrm flipH="1">
            <a:off x="10664482" y="-608378"/>
            <a:ext cx="1991646" cy="7620000"/>
          </a:xfrm>
          <a:custGeom>
            <a:avLst/>
            <a:gdLst>
              <a:gd name="connsiteX0" fmla="*/ 0 w 4583832"/>
              <a:gd name="connsiteY0" fmla="*/ 6137792 h 6137792"/>
              <a:gd name="connsiteX1" fmla="*/ 0 w 4583832"/>
              <a:gd name="connsiteY1" fmla="*/ 0 h 6137792"/>
              <a:gd name="connsiteX2" fmla="*/ 4583832 w 4583832"/>
              <a:gd name="connsiteY2" fmla="*/ 6137792 h 6137792"/>
              <a:gd name="connsiteX3" fmla="*/ 0 w 4583832"/>
              <a:gd name="connsiteY3" fmla="*/ 6137792 h 6137792"/>
              <a:gd name="connsiteX0" fmla="*/ 426720 w 5010552"/>
              <a:gd name="connsiteY0" fmla="*/ 5909192 h 5909192"/>
              <a:gd name="connsiteX1" fmla="*/ 0 w 5010552"/>
              <a:gd name="connsiteY1" fmla="*/ 0 h 5909192"/>
              <a:gd name="connsiteX2" fmla="*/ 5010552 w 5010552"/>
              <a:gd name="connsiteY2" fmla="*/ 5909192 h 5909192"/>
              <a:gd name="connsiteX3" fmla="*/ 426720 w 5010552"/>
              <a:gd name="connsiteY3" fmla="*/ 5909192 h 5909192"/>
              <a:gd name="connsiteX0" fmla="*/ 426720 w 3273192"/>
              <a:gd name="connsiteY0" fmla="*/ 6355080 h 6355080"/>
              <a:gd name="connsiteX1" fmla="*/ 0 w 3273192"/>
              <a:gd name="connsiteY1" fmla="*/ 445888 h 6355080"/>
              <a:gd name="connsiteX2" fmla="*/ 3273192 w 3273192"/>
              <a:gd name="connsiteY2" fmla="*/ 0 h 6355080"/>
              <a:gd name="connsiteX3" fmla="*/ 426720 w 3273192"/>
              <a:gd name="connsiteY3" fmla="*/ 6355080 h 6355080"/>
              <a:gd name="connsiteX0" fmla="*/ 15240 w 3273192"/>
              <a:gd name="connsiteY0" fmla="*/ 7528560 h 7528560"/>
              <a:gd name="connsiteX1" fmla="*/ 0 w 3273192"/>
              <a:gd name="connsiteY1" fmla="*/ 445888 h 7528560"/>
              <a:gd name="connsiteX2" fmla="*/ 3273192 w 3273192"/>
              <a:gd name="connsiteY2" fmla="*/ 0 h 7528560"/>
              <a:gd name="connsiteX3" fmla="*/ 15240 w 3273192"/>
              <a:gd name="connsiteY3" fmla="*/ 7528560 h 7528560"/>
              <a:gd name="connsiteX0" fmla="*/ 15240 w 2968392"/>
              <a:gd name="connsiteY0" fmla="*/ 7604760 h 7604760"/>
              <a:gd name="connsiteX1" fmla="*/ 0 w 2968392"/>
              <a:gd name="connsiteY1" fmla="*/ 522088 h 7604760"/>
              <a:gd name="connsiteX2" fmla="*/ 2968392 w 2968392"/>
              <a:gd name="connsiteY2" fmla="*/ 0 h 7604760"/>
              <a:gd name="connsiteX3" fmla="*/ 15240 w 2968392"/>
              <a:gd name="connsiteY3" fmla="*/ 7604760 h 7604760"/>
              <a:gd name="connsiteX0" fmla="*/ 15240 w 3242712"/>
              <a:gd name="connsiteY0" fmla="*/ 7620000 h 7620000"/>
              <a:gd name="connsiteX1" fmla="*/ 0 w 3242712"/>
              <a:gd name="connsiteY1" fmla="*/ 537328 h 7620000"/>
              <a:gd name="connsiteX2" fmla="*/ 3242712 w 3242712"/>
              <a:gd name="connsiteY2" fmla="*/ 0 h 7620000"/>
              <a:gd name="connsiteX3" fmla="*/ 15240 w 3242712"/>
              <a:gd name="connsiteY3" fmla="*/ 7620000 h 7620000"/>
              <a:gd name="connsiteX0" fmla="*/ 15240 w 3284276"/>
              <a:gd name="connsiteY0" fmla="*/ 7640781 h 7640781"/>
              <a:gd name="connsiteX1" fmla="*/ 0 w 3284276"/>
              <a:gd name="connsiteY1" fmla="*/ 558109 h 7640781"/>
              <a:gd name="connsiteX2" fmla="*/ 3284276 w 3284276"/>
              <a:gd name="connsiteY2" fmla="*/ 0 h 7640781"/>
              <a:gd name="connsiteX3" fmla="*/ 15240 w 3284276"/>
              <a:gd name="connsiteY3" fmla="*/ 7640781 h 7640781"/>
              <a:gd name="connsiteX0" fmla="*/ 15240 w 2265967"/>
              <a:gd name="connsiteY0" fmla="*/ 7619999 h 7619999"/>
              <a:gd name="connsiteX1" fmla="*/ 0 w 2265967"/>
              <a:gd name="connsiteY1" fmla="*/ 537327 h 7619999"/>
              <a:gd name="connsiteX2" fmla="*/ 2265967 w 2265967"/>
              <a:gd name="connsiteY2" fmla="*/ 0 h 7619999"/>
              <a:gd name="connsiteX3" fmla="*/ 15240 w 2265967"/>
              <a:gd name="connsiteY3" fmla="*/ 7619999 h 7619999"/>
              <a:gd name="connsiteX0" fmla="*/ 1033549 w 2265967"/>
              <a:gd name="connsiteY0" fmla="*/ 7474526 h 7474526"/>
              <a:gd name="connsiteX1" fmla="*/ 0 w 2265967"/>
              <a:gd name="connsiteY1" fmla="*/ 537327 h 7474526"/>
              <a:gd name="connsiteX2" fmla="*/ 2265967 w 2265967"/>
              <a:gd name="connsiteY2" fmla="*/ 0 h 7474526"/>
              <a:gd name="connsiteX3" fmla="*/ 1033549 w 2265967"/>
              <a:gd name="connsiteY3" fmla="*/ 7474526 h 7474526"/>
              <a:gd name="connsiteX0" fmla="*/ 1033549 w 1954239"/>
              <a:gd name="connsiteY0" fmla="*/ 7412181 h 7412181"/>
              <a:gd name="connsiteX1" fmla="*/ 0 w 1954239"/>
              <a:gd name="connsiteY1" fmla="*/ 474982 h 7412181"/>
              <a:gd name="connsiteX2" fmla="*/ 1954239 w 1954239"/>
              <a:gd name="connsiteY2" fmla="*/ 0 h 7412181"/>
              <a:gd name="connsiteX3" fmla="*/ 1033549 w 1954239"/>
              <a:gd name="connsiteY3" fmla="*/ 7412181 h 7412181"/>
              <a:gd name="connsiteX0" fmla="*/ 1033549 w 1954239"/>
              <a:gd name="connsiteY0" fmla="*/ 7412181 h 7412181"/>
              <a:gd name="connsiteX1" fmla="*/ 606829 w 1954239"/>
              <a:gd name="connsiteY1" fmla="*/ 4598487 h 7412181"/>
              <a:gd name="connsiteX2" fmla="*/ 0 w 1954239"/>
              <a:gd name="connsiteY2" fmla="*/ 474982 h 7412181"/>
              <a:gd name="connsiteX3" fmla="*/ 1954239 w 1954239"/>
              <a:gd name="connsiteY3" fmla="*/ 0 h 7412181"/>
              <a:gd name="connsiteX4" fmla="*/ 1033549 w 1954239"/>
              <a:gd name="connsiteY4" fmla="*/ 7412181 h 7412181"/>
              <a:gd name="connsiteX0" fmla="*/ 1033549 w 1954239"/>
              <a:gd name="connsiteY0" fmla="*/ 7412181 h 7412181"/>
              <a:gd name="connsiteX1" fmla="*/ 128847 w 1954239"/>
              <a:gd name="connsiteY1" fmla="*/ 7009178 h 7412181"/>
              <a:gd name="connsiteX2" fmla="*/ 0 w 1954239"/>
              <a:gd name="connsiteY2" fmla="*/ 474982 h 7412181"/>
              <a:gd name="connsiteX3" fmla="*/ 1954239 w 1954239"/>
              <a:gd name="connsiteY3" fmla="*/ 0 h 7412181"/>
              <a:gd name="connsiteX4" fmla="*/ 1033549 w 1954239"/>
              <a:gd name="connsiteY4" fmla="*/ 7412181 h 7412181"/>
              <a:gd name="connsiteX0" fmla="*/ 1033549 w 1954239"/>
              <a:gd name="connsiteY0" fmla="*/ 7079672 h 7079672"/>
              <a:gd name="connsiteX1" fmla="*/ 128847 w 1954239"/>
              <a:gd name="connsiteY1" fmla="*/ 7009178 h 7079672"/>
              <a:gd name="connsiteX2" fmla="*/ 0 w 1954239"/>
              <a:gd name="connsiteY2" fmla="*/ 474982 h 7079672"/>
              <a:gd name="connsiteX3" fmla="*/ 1954239 w 1954239"/>
              <a:gd name="connsiteY3" fmla="*/ 0 h 7079672"/>
              <a:gd name="connsiteX4" fmla="*/ 1033549 w 1954239"/>
              <a:gd name="connsiteY4" fmla="*/ 7079672 h 7079672"/>
              <a:gd name="connsiteX0" fmla="*/ 1070956 w 1991646"/>
              <a:gd name="connsiteY0" fmla="*/ 7079672 h 7237778"/>
              <a:gd name="connsiteX1" fmla="*/ 0 w 1991646"/>
              <a:gd name="connsiteY1" fmla="*/ 7237778 h 7237778"/>
              <a:gd name="connsiteX2" fmla="*/ 37407 w 1991646"/>
              <a:gd name="connsiteY2" fmla="*/ 474982 h 7237778"/>
              <a:gd name="connsiteX3" fmla="*/ 1991646 w 1991646"/>
              <a:gd name="connsiteY3" fmla="*/ 0 h 7237778"/>
              <a:gd name="connsiteX4" fmla="*/ 1070956 w 1991646"/>
              <a:gd name="connsiteY4" fmla="*/ 7079672 h 7237778"/>
              <a:gd name="connsiteX0" fmla="*/ 1070956 w 1991646"/>
              <a:gd name="connsiteY0" fmla="*/ 7017327 h 7237778"/>
              <a:gd name="connsiteX1" fmla="*/ 0 w 1991646"/>
              <a:gd name="connsiteY1" fmla="*/ 7237778 h 7237778"/>
              <a:gd name="connsiteX2" fmla="*/ 37407 w 1991646"/>
              <a:gd name="connsiteY2" fmla="*/ 474982 h 7237778"/>
              <a:gd name="connsiteX3" fmla="*/ 1991646 w 1991646"/>
              <a:gd name="connsiteY3" fmla="*/ 0 h 7237778"/>
              <a:gd name="connsiteX4" fmla="*/ 1070956 w 1991646"/>
              <a:gd name="connsiteY4" fmla="*/ 7017327 h 7237778"/>
              <a:gd name="connsiteX0" fmla="*/ 1112520 w 1991646"/>
              <a:gd name="connsiteY0" fmla="*/ 7620000 h 7620000"/>
              <a:gd name="connsiteX1" fmla="*/ 0 w 1991646"/>
              <a:gd name="connsiteY1" fmla="*/ 7237778 h 7620000"/>
              <a:gd name="connsiteX2" fmla="*/ 37407 w 1991646"/>
              <a:gd name="connsiteY2" fmla="*/ 474982 h 7620000"/>
              <a:gd name="connsiteX3" fmla="*/ 1991646 w 1991646"/>
              <a:gd name="connsiteY3" fmla="*/ 0 h 7620000"/>
              <a:gd name="connsiteX4" fmla="*/ 1112520 w 1991646"/>
              <a:gd name="connsiteY4" fmla="*/ 7620000 h 76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1646" h="7620000">
                <a:moveTo>
                  <a:pt x="1112520" y="7620000"/>
                </a:moveTo>
                <a:lnTo>
                  <a:pt x="0" y="7237778"/>
                </a:lnTo>
                <a:lnTo>
                  <a:pt x="37407" y="474982"/>
                </a:lnTo>
                <a:lnTo>
                  <a:pt x="1991646" y="0"/>
                </a:lnTo>
                <a:lnTo>
                  <a:pt x="1112520" y="76200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!!Türkis"/>
          <p:cNvSpPr/>
          <p:nvPr/>
        </p:nvSpPr>
        <p:spPr>
          <a:xfrm>
            <a:off x="2306781" y="-1163782"/>
            <a:ext cx="10702637" cy="2618509"/>
          </a:xfrm>
          <a:custGeom>
            <a:avLst/>
            <a:gdLst>
              <a:gd name="connsiteX0" fmla="*/ 0 w 8853055"/>
              <a:gd name="connsiteY0" fmla="*/ 0 h 2410691"/>
              <a:gd name="connsiteX1" fmla="*/ 290946 w 8853055"/>
              <a:gd name="connsiteY1" fmla="*/ 1454727 h 2410691"/>
              <a:gd name="connsiteX2" fmla="*/ 8832273 w 8853055"/>
              <a:gd name="connsiteY2" fmla="*/ 2410691 h 2410691"/>
              <a:gd name="connsiteX3" fmla="*/ 8853055 w 8853055"/>
              <a:gd name="connsiteY3" fmla="*/ 207818 h 2410691"/>
              <a:gd name="connsiteX4" fmla="*/ 0 w 8853055"/>
              <a:gd name="connsiteY4" fmla="*/ 0 h 2410691"/>
              <a:gd name="connsiteX0" fmla="*/ 0 w 8915401"/>
              <a:gd name="connsiteY0" fmla="*/ 0 h 2410691"/>
              <a:gd name="connsiteX1" fmla="*/ 353292 w 8915401"/>
              <a:gd name="connsiteY1" fmla="*/ 1454727 h 2410691"/>
              <a:gd name="connsiteX2" fmla="*/ 8894619 w 8915401"/>
              <a:gd name="connsiteY2" fmla="*/ 2410691 h 2410691"/>
              <a:gd name="connsiteX3" fmla="*/ 8915401 w 8915401"/>
              <a:gd name="connsiteY3" fmla="*/ 207818 h 2410691"/>
              <a:gd name="connsiteX4" fmla="*/ 0 w 8915401"/>
              <a:gd name="connsiteY4" fmla="*/ 0 h 2410691"/>
              <a:gd name="connsiteX0" fmla="*/ 0 w 10515601"/>
              <a:gd name="connsiteY0" fmla="*/ 0 h 2618509"/>
              <a:gd name="connsiteX1" fmla="*/ 353292 w 10515601"/>
              <a:gd name="connsiteY1" fmla="*/ 1454727 h 2618509"/>
              <a:gd name="connsiteX2" fmla="*/ 10515601 w 10515601"/>
              <a:gd name="connsiteY2" fmla="*/ 2618509 h 2618509"/>
              <a:gd name="connsiteX3" fmla="*/ 8915401 w 10515601"/>
              <a:gd name="connsiteY3" fmla="*/ 207818 h 2618509"/>
              <a:gd name="connsiteX4" fmla="*/ 0 w 10515601"/>
              <a:gd name="connsiteY4" fmla="*/ 0 h 2618509"/>
              <a:gd name="connsiteX0" fmla="*/ 0 w 10702637"/>
              <a:gd name="connsiteY0" fmla="*/ 0 h 2618509"/>
              <a:gd name="connsiteX1" fmla="*/ 353292 w 10702637"/>
              <a:gd name="connsiteY1" fmla="*/ 1454727 h 2618509"/>
              <a:gd name="connsiteX2" fmla="*/ 10515601 w 10702637"/>
              <a:gd name="connsiteY2" fmla="*/ 2618509 h 2618509"/>
              <a:gd name="connsiteX3" fmla="*/ 10702637 w 10702637"/>
              <a:gd name="connsiteY3" fmla="*/ 228599 h 2618509"/>
              <a:gd name="connsiteX4" fmla="*/ 0 w 10702637"/>
              <a:gd name="connsiteY4" fmla="*/ 0 h 2618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02637" h="2618509">
                <a:moveTo>
                  <a:pt x="0" y="0"/>
                </a:moveTo>
                <a:lnTo>
                  <a:pt x="353292" y="1454727"/>
                </a:lnTo>
                <a:lnTo>
                  <a:pt x="10515601" y="2618509"/>
                </a:lnTo>
                <a:lnTo>
                  <a:pt x="10702637" y="228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2285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!!Foto"/>
          <p:cNvSpPr/>
          <p:nvPr/>
        </p:nvSpPr>
        <p:spPr>
          <a:xfrm>
            <a:off x="2572544" y="104376"/>
            <a:ext cx="5765260" cy="6173852"/>
          </a:xfrm>
          <a:custGeom>
            <a:avLst/>
            <a:gdLst>
              <a:gd name="connsiteX0" fmla="*/ 0 w 5521420"/>
              <a:gd name="connsiteY0" fmla="*/ 4759845 h 4759845"/>
              <a:gd name="connsiteX1" fmla="*/ 0 w 5521420"/>
              <a:gd name="connsiteY1" fmla="*/ 0 h 4759845"/>
              <a:gd name="connsiteX2" fmla="*/ 5521420 w 5521420"/>
              <a:gd name="connsiteY2" fmla="*/ 4759845 h 4759845"/>
              <a:gd name="connsiteX3" fmla="*/ 0 w 5521420"/>
              <a:gd name="connsiteY3" fmla="*/ 4759845 h 4759845"/>
              <a:gd name="connsiteX0" fmla="*/ 0 w 5521420"/>
              <a:gd name="connsiteY0" fmla="*/ 4942725 h 4942725"/>
              <a:gd name="connsiteX1" fmla="*/ 5135880 w 5521420"/>
              <a:gd name="connsiteY1" fmla="*/ 0 h 4942725"/>
              <a:gd name="connsiteX2" fmla="*/ 5521420 w 5521420"/>
              <a:gd name="connsiteY2" fmla="*/ 4942725 h 4942725"/>
              <a:gd name="connsiteX3" fmla="*/ 0 w 5521420"/>
              <a:gd name="connsiteY3" fmla="*/ 4942725 h 4942725"/>
              <a:gd name="connsiteX0" fmla="*/ 0 w 5521420"/>
              <a:gd name="connsiteY0" fmla="*/ 5110365 h 5110365"/>
              <a:gd name="connsiteX1" fmla="*/ 4297680 w 5521420"/>
              <a:gd name="connsiteY1" fmla="*/ 0 h 5110365"/>
              <a:gd name="connsiteX2" fmla="*/ 5521420 w 5521420"/>
              <a:gd name="connsiteY2" fmla="*/ 5110365 h 5110365"/>
              <a:gd name="connsiteX3" fmla="*/ 0 w 5521420"/>
              <a:gd name="connsiteY3" fmla="*/ 5110365 h 5110365"/>
              <a:gd name="connsiteX0" fmla="*/ 0 w 5521420"/>
              <a:gd name="connsiteY0" fmla="*/ 5354205 h 5354205"/>
              <a:gd name="connsiteX1" fmla="*/ 4023360 w 5521420"/>
              <a:gd name="connsiteY1" fmla="*/ 0 h 5354205"/>
              <a:gd name="connsiteX2" fmla="*/ 5521420 w 5521420"/>
              <a:gd name="connsiteY2" fmla="*/ 5354205 h 5354205"/>
              <a:gd name="connsiteX3" fmla="*/ 0 w 5521420"/>
              <a:gd name="connsiteY3" fmla="*/ 5354205 h 5354205"/>
              <a:gd name="connsiteX0" fmla="*/ 0 w 5521420"/>
              <a:gd name="connsiteY0" fmla="*/ 5399925 h 5399925"/>
              <a:gd name="connsiteX1" fmla="*/ 4831080 w 5521420"/>
              <a:gd name="connsiteY1" fmla="*/ 0 h 5399925"/>
              <a:gd name="connsiteX2" fmla="*/ 5521420 w 5521420"/>
              <a:gd name="connsiteY2" fmla="*/ 5399925 h 5399925"/>
              <a:gd name="connsiteX3" fmla="*/ 0 w 5521420"/>
              <a:gd name="connsiteY3" fmla="*/ 5399925 h 5399925"/>
              <a:gd name="connsiteX0" fmla="*/ 0 w 5521420"/>
              <a:gd name="connsiteY0" fmla="*/ 5704725 h 5704725"/>
              <a:gd name="connsiteX1" fmla="*/ 4648200 w 5521420"/>
              <a:gd name="connsiteY1" fmla="*/ 0 h 5704725"/>
              <a:gd name="connsiteX2" fmla="*/ 5521420 w 5521420"/>
              <a:gd name="connsiteY2" fmla="*/ 5704725 h 5704725"/>
              <a:gd name="connsiteX3" fmla="*/ 0 w 5521420"/>
              <a:gd name="connsiteY3" fmla="*/ 5704725 h 5704725"/>
              <a:gd name="connsiteX0" fmla="*/ 0 w 5521420"/>
              <a:gd name="connsiteY0" fmla="*/ 5750445 h 5750445"/>
              <a:gd name="connsiteX1" fmla="*/ 5151120 w 5521420"/>
              <a:gd name="connsiteY1" fmla="*/ 0 h 5750445"/>
              <a:gd name="connsiteX2" fmla="*/ 5521420 w 5521420"/>
              <a:gd name="connsiteY2" fmla="*/ 5750445 h 5750445"/>
              <a:gd name="connsiteX3" fmla="*/ 0 w 5521420"/>
              <a:gd name="connsiteY3" fmla="*/ 5750445 h 5750445"/>
              <a:gd name="connsiteX0" fmla="*/ 0 w 6984460"/>
              <a:gd name="connsiteY0" fmla="*/ 5750445 h 5750445"/>
              <a:gd name="connsiteX1" fmla="*/ 5151120 w 6984460"/>
              <a:gd name="connsiteY1" fmla="*/ 0 h 5750445"/>
              <a:gd name="connsiteX2" fmla="*/ 6984460 w 6984460"/>
              <a:gd name="connsiteY2" fmla="*/ 5445645 h 5750445"/>
              <a:gd name="connsiteX3" fmla="*/ 0 w 6984460"/>
              <a:gd name="connsiteY3" fmla="*/ 5750445 h 5750445"/>
              <a:gd name="connsiteX0" fmla="*/ 0 w 7624540"/>
              <a:gd name="connsiteY0" fmla="*/ 5750445 h 5750445"/>
              <a:gd name="connsiteX1" fmla="*/ 5151120 w 7624540"/>
              <a:gd name="connsiteY1" fmla="*/ 0 h 5750445"/>
              <a:gd name="connsiteX2" fmla="*/ 7624540 w 7624540"/>
              <a:gd name="connsiteY2" fmla="*/ 5719965 h 5750445"/>
              <a:gd name="connsiteX3" fmla="*/ 0 w 7624540"/>
              <a:gd name="connsiteY3" fmla="*/ 5750445 h 5750445"/>
              <a:gd name="connsiteX0" fmla="*/ 0 w 5460460"/>
              <a:gd name="connsiteY0" fmla="*/ 5308485 h 5719965"/>
              <a:gd name="connsiteX1" fmla="*/ 2987040 w 5460460"/>
              <a:gd name="connsiteY1" fmla="*/ 0 h 5719965"/>
              <a:gd name="connsiteX2" fmla="*/ 5460460 w 5460460"/>
              <a:gd name="connsiteY2" fmla="*/ 5719965 h 5719965"/>
              <a:gd name="connsiteX3" fmla="*/ 0 w 5460460"/>
              <a:gd name="connsiteY3" fmla="*/ 5308485 h 5719965"/>
              <a:gd name="connsiteX0" fmla="*/ 0 w 5460460"/>
              <a:gd name="connsiteY0" fmla="*/ 5308485 h 5719965"/>
              <a:gd name="connsiteX1" fmla="*/ 2197576 w 5460460"/>
              <a:gd name="connsiteY1" fmla="*/ 1361977 h 5719965"/>
              <a:gd name="connsiteX2" fmla="*/ 2987040 w 5460460"/>
              <a:gd name="connsiteY2" fmla="*/ 0 h 5719965"/>
              <a:gd name="connsiteX3" fmla="*/ 5460460 w 5460460"/>
              <a:gd name="connsiteY3" fmla="*/ 5719965 h 5719965"/>
              <a:gd name="connsiteX4" fmla="*/ 0 w 5460460"/>
              <a:gd name="connsiteY4" fmla="*/ 5308485 h 5719965"/>
              <a:gd name="connsiteX0" fmla="*/ 1780064 w 7240524"/>
              <a:gd name="connsiteY0" fmla="*/ 5308485 h 5719965"/>
              <a:gd name="connsiteX1" fmla="*/ 0 w 7240524"/>
              <a:gd name="connsiteY1" fmla="*/ 158017 h 5719965"/>
              <a:gd name="connsiteX2" fmla="*/ 4767104 w 7240524"/>
              <a:gd name="connsiteY2" fmla="*/ 0 h 5719965"/>
              <a:gd name="connsiteX3" fmla="*/ 7240524 w 7240524"/>
              <a:gd name="connsiteY3" fmla="*/ 5719965 h 5719965"/>
              <a:gd name="connsiteX4" fmla="*/ 1780064 w 7240524"/>
              <a:gd name="connsiteY4" fmla="*/ 5308485 h 5719965"/>
              <a:gd name="connsiteX0" fmla="*/ 3319304 w 8779764"/>
              <a:gd name="connsiteY0" fmla="*/ 5308485 h 5719965"/>
              <a:gd name="connsiteX1" fmla="*/ 0 w 8779764"/>
              <a:gd name="connsiteY1" fmla="*/ 249457 h 5719965"/>
              <a:gd name="connsiteX2" fmla="*/ 6306344 w 8779764"/>
              <a:gd name="connsiteY2" fmla="*/ 0 h 5719965"/>
              <a:gd name="connsiteX3" fmla="*/ 8779764 w 8779764"/>
              <a:gd name="connsiteY3" fmla="*/ 5719965 h 5719965"/>
              <a:gd name="connsiteX4" fmla="*/ 3319304 w 8779764"/>
              <a:gd name="connsiteY4" fmla="*/ 5308485 h 5719965"/>
              <a:gd name="connsiteX0" fmla="*/ 3319304 w 8779764"/>
              <a:gd name="connsiteY0" fmla="*/ 5059028 h 5470508"/>
              <a:gd name="connsiteX1" fmla="*/ 0 w 8779764"/>
              <a:gd name="connsiteY1" fmla="*/ 0 h 5470508"/>
              <a:gd name="connsiteX2" fmla="*/ 8287544 w 8779764"/>
              <a:gd name="connsiteY2" fmla="*/ 1594583 h 5470508"/>
              <a:gd name="connsiteX3" fmla="*/ 8779764 w 8779764"/>
              <a:gd name="connsiteY3" fmla="*/ 5470508 h 5470508"/>
              <a:gd name="connsiteX4" fmla="*/ 3319304 w 8779764"/>
              <a:gd name="connsiteY4" fmla="*/ 5059028 h 5470508"/>
              <a:gd name="connsiteX0" fmla="*/ 2145824 w 8779764"/>
              <a:gd name="connsiteY0" fmla="*/ 5028548 h 5470508"/>
              <a:gd name="connsiteX1" fmla="*/ 0 w 8779764"/>
              <a:gd name="connsiteY1" fmla="*/ 0 h 5470508"/>
              <a:gd name="connsiteX2" fmla="*/ 8287544 w 8779764"/>
              <a:gd name="connsiteY2" fmla="*/ 1594583 h 5470508"/>
              <a:gd name="connsiteX3" fmla="*/ 8779764 w 8779764"/>
              <a:gd name="connsiteY3" fmla="*/ 5470508 h 5470508"/>
              <a:gd name="connsiteX4" fmla="*/ 2145824 w 8779764"/>
              <a:gd name="connsiteY4" fmla="*/ 5028548 h 5470508"/>
              <a:gd name="connsiteX0" fmla="*/ 2145824 w 8779764"/>
              <a:gd name="connsiteY0" fmla="*/ 5028548 h 5470508"/>
              <a:gd name="connsiteX1" fmla="*/ 0 w 8779764"/>
              <a:gd name="connsiteY1" fmla="*/ 0 h 5470508"/>
              <a:gd name="connsiteX2" fmla="*/ 8302784 w 8779764"/>
              <a:gd name="connsiteY2" fmla="*/ 954503 h 5470508"/>
              <a:gd name="connsiteX3" fmla="*/ 8779764 w 8779764"/>
              <a:gd name="connsiteY3" fmla="*/ 5470508 h 5470508"/>
              <a:gd name="connsiteX4" fmla="*/ 2145824 w 8779764"/>
              <a:gd name="connsiteY4" fmla="*/ 5028548 h 5470508"/>
              <a:gd name="connsiteX0" fmla="*/ 1338104 w 8779764"/>
              <a:gd name="connsiteY0" fmla="*/ 4632308 h 5470508"/>
              <a:gd name="connsiteX1" fmla="*/ 0 w 8779764"/>
              <a:gd name="connsiteY1" fmla="*/ 0 h 5470508"/>
              <a:gd name="connsiteX2" fmla="*/ 8302784 w 8779764"/>
              <a:gd name="connsiteY2" fmla="*/ 954503 h 5470508"/>
              <a:gd name="connsiteX3" fmla="*/ 8779764 w 8779764"/>
              <a:gd name="connsiteY3" fmla="*/ 5470508 h 5470508"/>
              <a:gd name="connsiteX4" fmla="*/ 1338104 w 8779764"/>
              <a:gd name="connsiteY4" fmla="*/ 4632308 h 5470508"/>
              <a:gd name="connsiteX0" fmla="*/ 0 w 8843740"/>
              <a:gd name="connsiteY0" fmla="*/ 5821028 h 5821028"/>
              <a:gd name="connsiteX1" fmla="*/ 63976 w 8843740"/>
              <a:gd name="connsiteY1" fmla="*/ 0 h 5821028"/>
              <a:gd name="connsiteX2" fmla="*/ 8366760 w 8843740"/>
              <a:gd name="connsiteY2" fmla="*/ 954503 h 5821028"/>
              <a:gd name="connsiteX3" fmla="*/ 8843740 w 8843740"/>
              <a:gd name="connsiteY3" fmla="*/ 5470508 h 5821028"/>
              <a:gd name="connsiteX4" fmla="*/ 0 w 8843740"/>
              <a:gd name="connsiteY4" fmla="*/ 5821028 h 5821028"/>
              <a:gd name="connsiteX0" fmla="*/ 0 w 8843740"/>
              <a:gd name="connsiteY0" fmla="*/ 6070485 h 6070485"/>
              <a:gd name="connsiteX1" fmla="*/ 63976 w 8843740"/>
              <a:gd name="connsiteY1" fmla="*/ 249457 h 6070485"/>
              <a:gd name="connsiteX2" fmla="*/ 4328160 w 8843740"/>
              <a:gd name="connsiteY2" fmla="*/ 0 h 6070485"/>
              <a:gd name="connsiteX3" fmla="*/ 8843740 w 8843740"/>
              <a:gd name="connsiteY3" fmla="*/ 5719965 h 6070485"/>
              <a:gd name="connsiteX4" fmla="*/ 0 w 8843740"/>
              <a:gd name="connsiteY4" fmla="*/ 6070485 h 6070485"/>
              <a:gd name="connsiteX0" fmla="*/ 0 w 5765260"/>
              <a:gd name="connsiteY0" fmla="*/ 6070485 h 6253365"/>
              <a:gd name="connsiteX1" fmla="*/ 63976 w 5765260"/>
              <a:gd name="connsiteY1" fmla="*/ 249457 h 6253365"/>
              <a:gd name="connsiteX2" fmla="*/ 4328160 w 5765260"/>
              <a:gd name="connsiteY2" fmla="*/ 0 h 6253365"/>
              <a:gd name="connsiteX3" fmla="*/ 5765260 w 5765260"/>
              <a:gd name="connsiteY3" fmla="*/ 6253365 h 6253365"/>
              <a:gd name="connsiteX4" fmla="*/ 0 w 5765260"/>
              <a:gd name="connsiteY4" fmla="*/ 6070485 h 6253365"/>
              <a:gd name="connsiteX0" fmla="*/ 0 w 5765260"/>
              <a:gd name="connsiteY0" fmla="*/ 5931337 h 6114217"/>
              <a:gd name="connsiteX1" fmla="*/ 63976 w 5765260"/>
              <a:gd name="connsiteY1" fmla="*/ 110309 h 6114217"/>
              <a:gd name="connsiteX2" fmla="*/ 4348039 w 5765260"/>
              <a:gd name="connsiteY2" fmla="*/ 0 h 6114217"/>
              <a:gd name="connsiteX3" fmla="*/ 5765260 w 5765260"/>
              <a:gd name="connsiteY3" fmla="*/ 6114217 h 6114217"/>
              <a:gd name="connsiteX4" fmla="*/ 0 w 5765260"/>
              <a:gd name="connsiteY4" fmla="*/ 5931337 h 6114217"/>
              <a:gd name="connsiteX0" fmla="*/ 0 w 5765260"/>
              <a:gd name="connsiteY0" fmla="*/ 5931337 h 6114217"/>
              <a:gd name="connsiteX1" fmla="*/ 63976 w 5765260"/>
              <a:gd name="connsiteY1" fmla="*/ 50675 h 6114217"/>
              <a:gd name="connsiteX2" fmla="*/ 4348039 w 5765260"/>
              <a:gd name="connsiteY2" fmla="*/ 0 h 6114217"/>
              <a:gd name="connsiteX3" fmla="*/ 5765260 w 5765260"/>
              <a:gd name="connsiteY3" fmla="*/ 6114217 h 6114217"/>
              <a:gd name="connsiteX4" fmla="*/ 0 w 5765260"/>
              <a:gd name="connsiteY4" fmla="*/ 5931337 h 6114217"/>
              <a:gd name="connsiteX0" fmla="*/ 0 w 5765260"/>
              <a:gd name="connsiteY0" fmla="*/ 5990972 h 6173852"/>
              <a:gd name="connsiteX1" fmla="*/ 63976 w 5765260"/>
              <a:gd name="connsiteY1" fmla="*/ 110310 h 6173852"/>
              <a:gd name="connsiteX2" fmla="*/ 4348039 w 5765260"/>
              <a:gd name="connsiteY2" fmla="*/ 0 h 6173852"/>
              <a:gd name="connsiteX3" fmla="*/ 5765260 w 5765260"/>
              <a:gd name="connsiteY3" fmla="*/ 6173852 h 6173852"/>
              <a:gd name="connsiteX4" fmla="*/ 0 w 5765260"/>
              <a:gd name="connsiteY4" fmla="*/ 5990972 h 617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5260" h="6173852">
                <a:moveTo>
                  <a:pt x="0" y="5990972"/>
                </a:moveTo>
                <a:lnTo>
                  <a:pt x="63976" y="110310"/>
                </a:lnTo>
                <a:lnTo>
                  <a:pt x="4348039" y="0"/>
                </a:lnTo>
                <a:lnTo>
                  <a:pt x="5765260" y="6173852"/>
                </a:lnTo>
                <a:lnTo>
                  <a:pt x="0" y="5990972"/>
                </a:lnTo>
                <a:close/>
              </a:path>
            </a:pathLst>
          </a:custGeom>
          <a:blipFill>
            <a:blip r:embed="rId2"/>
            <a:srcRect/>
            <a:stretch>
              <a:fillRect l="-7579" t="-1993" r="-61201" b="-167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!!Grau"/>
          <p:cNvSpPr/>
          <p:nvPr/>
        </p:nvSpPr>
        <p:spPr>
          <a:xfrm flipV="1">
            <a:off x="-3325184" y="-1109750"/>
            <a:ext cx="5985774" cy="8824746"/>
          </a:xfrm>
          <a:custGeom>
            <a:avLst/>
            <a:gdLst>
              <a:gd name="connsiteX0" fmla="*/ 0 w 4747722"/>
              <a:gd name="connsiteY0" fmla="*/ 2357571 h 2357571"/>
              <a:gd name="connsiteX1" fmla="*/ 589393 w 4747722"/>
              <a:gd name="connsiteY1" fmla="*/ 0 h 2357571"/>
              <a:gd name="connsiteX2" fmla="*/ 4158329 w 4747722"/>
              <a:gd name="connsiteY2" fmla="*/ 0 h 2357571"/>
              <a:gd name="connsiteX3" fmla="*/ 4747722 w 4747722"/>
              <a:gd name="connsiteY3" fmla="*/ 2357571 h 2357571"/>
              <a:gd name="connsiteX4" fmla="*/ 0 w 4747722"/>
              <a:gd name="connsiteY4" fmla="*/ 2357571 h 2357571"/>
              <a:gd name="connsiteX0" fmla="*/ 4967 w 4752689"/>
              <a:gd name="connsiteY0" fmla="*/ 6487611 h 6487611"/>
              <a:gd name="connsiteX1" fmla="*/ 0 w 4752689"/>
              <a:gd name="connsiteY1" fmla="*/ 0 h 6487611"/>
              <a:gd name="connsiteX2" fmla="*/ 4163296 w 4752689"/>
              <a:gd name="connsiteY2" fmla="*/ 4130040 h 6487611"/>
              <a:gd name="connsiteX3" fmla="*/ 4752689 w 4752689"/>
              <a:gd name="connsiteY3" fmla="*/ 6487611 h 6487611"/>
              <a:gd name="connsiteX4" fmla="*/ 4967 w 4752689"/>
              <a:gd name="connsiteY4" fmla="*/ 6487611 h 6487611"/>
              <a:gd name="connsiteX0" fmla="*/ 4967 w 5854936"/>
              <a:gd name="connsiteY0" fmla="*/ 6487611 h 6487611"/>
              <a:gd name="connsiteX1" fmla="*/ 0 w 5854936"/>
              <a:gd name="connsiteY1" fmla="*/ 0 h 6487611"/>
              <a:gd name="connsiteX2" fmla="*/ 5854936 w 5854936"/>
              <a:gd name="connsiteY2" fmla="*/ 0 h 6487611"/>
              <a:gd name="connsiteX3" fmla="*/ 4752689 w 5854936"/>
              <a:gd name="connsiteY3" fmla="*/ 6487611 h 6487611"/>
              <a:gd name="connsiteX4" fmla="*/ 4967 w 5854936"/>
              <a:gd name="connsiteY4" fmla="*/ 6487611 h 6487611"/>
              <a:gd name="connsiteX0" fmla="*/ 4967 w 10010489"/>
              <a:gd name="connsiteY0" fmla="*/ 6487611 h 6487611"/>
              <a:gd name="connsiteX1" fmla="*/ 0 w 10010489"/>
              <a:gd name="connsiteY1" fmla="*/ 0 h 6487611"/>
              <a:gd name="connsiteX2" fmla="*/ 5854936 w 10010489"/>
              <a:gd name="connsiteY2" fmla="*/ 0 h 6487611"/>
              <a:gd name="connsiteX3" fmla="*/ 10010489 w 10010489"/>
              <a:gd name="connsiteY3" fmla="*/ 6487611 h 6487611"/>
              <a:gd name="connsiteX4" fmla="*/ 4967 w 10010489"/>
              <a:gd name="connsiteY4" fmla="*/ 6487611 h 6487611"/>
              <a:gd name="connsiteX0" fmla="*/ 4967 w 10010489"/>
              <a:gd name="connsiteY0" fmla="*/ 6487611 h 6487611"/>
              <a:gd name="connsiteX1" fmla="*/ 0 w 10010489"/>
              <a:gd name="connsiteY1" fmla="*/ 0 h 6487611"/>
              <a:gd name="connsiteX2" fmla="*/ 6677896 w 10010489"/>
              <a:gd name="connsiteY2" fmla="*/ 0 h 6487611"/>
              <a:gd name="connsiteX3" fmla="*/ 10010489 w 10010489"/>
              <a:gd name="connsiteY3" fmla="*/ 6487611 h 6487611"/>
              <a:gd name="connsiteX4" fmla="*/ 4967 w 10010489"/>
              <a:gd name="connsiteY4" fmla="*/ 6487611 h 6487611"/>
              <a:gd name="connsiteX0" fmla="*/ 4967 w 10300049"/>
              <a:gd name="connsiteY0" fmla="*/ 6487611 h 6487611"/>
              <a:gd name="connsiteX1" fmla="*/ 0 w 10300049"/>
              <a:gd name="connsiteY1" fmla="*/ 0 h 6487611"/>
              <a:gd name="connsiteX2" fmla="*/ 6677896 w 10300049"/>
              <a:gd name="connsiteY2" fmla="*/ 0 h 6487611"/>
              <a:gd name="connsiteX3" fmla="*/ 10300049 w 10300049"/>
              <a:gd name="connsiteY3" fmla="*/ 6441891 h 6487611"/>
              <a:gd name="connsiteX4" fmla="*/ 4967 w 10300049"/>
              <a:gd name="connsiteY4" fmla="*/ 6487611 h 6487611"/>
              <a:gd name="connsiteX0" fmla="*/ 4967 w 10330529"/>
              <a:gd name="connsiteY0" fmla="*/ 6487611 h 6579051"/>
              <a:gd name="connsiteX1" fmla="*/ 0 w 10330529"/>
              <a:gd name="connsiteY1" fmla="*/ 0 h 6579051"/>
              <a:gd name="connsiteX2" fmla="*/ 6677896 w 10330529"/>
              <a:gd name="connsiteY2" fmla="*/ 0 h 6579051"/>
              <a:gd name="connsiteX3" fmla="*/ 10330529 w 10330529"/>
              <a:gd name="connsiteY3" fmla="*/ 6579051 h 6579051"/>
              <a:gd name="connsiteX4" fmla="*/ 4967 w 10330529"/>
              <a:gd name="connsiteY4" fmla="*/ 6487611 h 6579051"/>
              <a:gd name="connsiteX0" fmla="*/ 4967 w 6677896"/>
              <a:gd name="connsiteY0" fmla="*/ 6487611 h 7514233"/>
              <a:gd name="connsiteX1" fmla="*/ 0 w 6677896"/>
              <a:gd name="connsiteY1" fmla="*/ 0 h 7514233"/>
              <a:gd name="connsiteX2" fmla="*/ 6677896 w 6677896"/>
              <a:gd name="connsiteY2" fmla="*/ 0 h 7514233"/>
              <a:gd name="connsiteX3" fmla="*/ 1830765 w 6677896"/>
              <a:gd name="connsiteY3" fmla="*/ 7514233 h 7514233"/>
              <a:gd name="connsiteX4" fmla="*/ 4967 w 6677896"/>
              <a:gd name="connsiteY4" fmla="*/ 6487611 h 7514233"/>
              <a:gd name="connsiteX0" fmla="*/ 4967 w 4537369"/>
              <a:gd name="connsiteY0" fmla="*/ 6487611 h 7514233"/>
              <a:gd name="connsiteX1" fmla="*/ 0 w 4537369"/>
              <a:gd name="connsiteY1" fmla="*/ 0 h 7514233"/>
              <a:gd name="connsiteX2" fmla="*/ 4537369 w 4537369"/>
              <a:gd name="connsiteY2" fmla="*/ 41563 h 7514233"/>
              <a:gd name="connsiteX3" fmla="*/ 1830765 w 4537369"/>
              <a:gd name="connsiteY3" fmla="*/ 7514233 h 7514233"/>
              <a:gd name="connsiteX4" fmla="*/ 4967 w 4537369"/>
              <a:gd name="connsiteY4" fmla="*/ 6487611 h 7514233"/>
              <a:gd name="connsiteX0" fmla="*/ 4967 w 4537369"/>
              <a:gd name="connsiteY0" fmla="*/ 6487611 h 7576579"/>
              <a:gd name="connsiteX1" fmla="*/ 0 w 4537369"/>
              <a:gd name="connsiteY1" fmla="*/ 0 h 7576579"/>
              <a:gd name="connsiteX2" fmla="*/ 4537369 w 4537369"/>
              <a:gd name="connsiteY2" fmla="*/ 41563 h 7576579"/>
              <a:gd name="connsiteX3" fmla="*/ 2163274 w 4537369"/>
              <a:gd name="connsiteY3" fmla="*/ 7576579 h 7576579"/>
              <a:gd name="connsiteX4" fmla="*/ 4967 w 4537369"/>
              <a:gd name="connsiteY4" fmla="*/ 6487611 h 7576579"/>
              <a:gd name="connsiteX0" fmla="*/ 4967 w 4433460"/>
              <a:gd name="connsiteY0" fmla="*/ 6487611 h 7576579"/>
              <a:gd name="connsiteX1" fmla="*/ 0 w 4433460"/>
              <a:gd name="connsiteY1" fmla="*/ 0 h 7576579"/>
              <a:gd name="connsiteX2" fmla="*/ 4433460 w 4433460"/>
              <a:gd name="connsiteY2" fmla="*/ 0 h 7576579"/>
              <a:gd name="connsiteX3" fmla="*/ 2163274 w 4433460"/>
              <a:gd name="connsiteY3" fmla="*/ 7576579 h 7576579"/>
              <a:gd name="connsiteX4" fmla="*/ 4967 w 4433460"/>
              <a:gd name="connsiteY4" fmla="*/ 6487611 h 7576579"/>
              <a:gd name="connsiteX0" fmla="*/ 4967 w 4433460"/>
              <a:gd name="connsiteY0" fmla="*/ 6487611 h 7597360"/>
              <a:gd name="connsiteX1" fmla="*/ 0 w 4433460"/>
              <a:gd name="connsiteY1" fmla="*/ 0 h 7597360"/>
              <a:gd name="connsiteX2" fmla="*/ 4433460 w 4433460"/>
              <a:gd name="connsiteY2" fmla="*/ 0 h 7597360"/>
              <a:gd name="connsiteX3" fmla="*/ 2246402 w 4433460"/>
              <a:gd name="connsiteY3" fmla="*/ 7597360 h 7597360"/>
              <a:gd name="connsiteX4" fmla="*/ 4967 w 4433460"/>
              <a:gd name="connsiteY4" fmla="*/ 6487611 h 7597360"/>
              <a:gd name="connsiteX0" fmla="*/ 4967 w 4662060"/>
              <a:gd name="connsiteY0" fmla="*/ 6487611 h 7597360"/>
              <a:gd name="connsiteX1" fmla="*/ 0 w 4662060"/>
              <a:gd name="connsiteY1" fmla="*/ 0 h 7597360"/>
              <a:gd name="connsiteX2" fmla="*/ 4662060 w 4662060"/>
              <a:gd name="connsiteY2" fmla="*/ 0 h 7597360"/>
              <a:gd name="connsiteX3" fmla="*/ 2246402 w 4662060"/>
              <a:gd name="connsiteY3" fmla="*/ 7597360 h 7597360"/>
              <a:gd name="connsiteX4" fmla="*/ 4967 w 4662060"/>
              <a:gd name="connsiteY4" fmla="*/ 6487611 h 7597360"/>
              <a:gd name="connsiteX0" fmla="*/ 4 w 5134175"/>
              <a:gd name="connsiteY0" fmla="*/ 6828108 h 7597360"/>
              <a:gd name="connsiteX1" fmla="*/ 472115 w 5134175"/>
              <a:gd name="connsiteY1" fmla="*/ 0 h 7597360"/>
              <a:gd name="connsiteX2" fmla="*/ 5134175 w 5134175"/>
              <a:gd name="connsiteY2" fmla="*/ 0 h 7597360"/>
              <a:gd name="connsiteX3" fmla="*/ 2718517 w 5134175"/>
              <a:gd name="connsiteY3" fmla="*/ 7597360 h 7597360"/>
              <a:gd name="connsiteX4" fmla="*/ 4 w 5134175"/>
              <a:gd name="connsiteY4" fmla="*/ 6828108 h 7597360"/>
              <a:gd name="connsiteX0" fmla="*/ 4 w 5134175"/>
              <a:gd name="connsiteY0" fmla="*/ 6828108 h 7597360"/>
              <a:gd name="connsiteX1" fmla="*/ 472115 w 5134175"/>
              <a:gd name="connsiteY1" fmla="*/ 0 h 7597360"/>
              <a:gd name="connsiteX2" fmla="*/ 5134175 w 5134175"/>
              <a:gd name="connsiteY2" fmla="*/ 0 h 7597360"/>
              <a:gd name="connsiteX3" fmla="*/ 3751730 w 5134175"/>
              <a:gd name="connsiteY3" fmla="*/ 7597360 h 7597360"/>
              <a:gd name="connsiteX4" fmla="*/ 4 w 5134175"/>
              <a:gd name="connsiteY4" fmla="*/ 6828108 h 7597360"/>
              <a:gd name="connsiteX0" fmla="*/ 4 w 3820337"/>
              <a:gd name="connsiteY0" fmla="*/ 7186525 h 7955777"/>
              <a:gd name="connsiteX1" fmla="*/ 472115 w 3820337"/>
              <a:gd name="connsiteY1" fmla="*/ 358417 h 7955777"/>
              <a:gd name="connsiteX2" fmla="*/ 3820337 w 3820337"/>
              <a:gd name="connsiteY2" fmla="*/ 0 h 7955777"/>
              <a:gd name="connsiteX3" fmla="*/ 3751730 w 3820337"/>
              <a:gd name="connsiteY3" fmla="*/ 7955777 h 7955777"/>
              <a:gd name="connsiteX4" fmla="*/ 4 w 3820337"/>
              <a:gd name="connsiteY4" fmla="*/ 7186525 h 7955777"/>
              <a:gd name="connsiteX0" fmla="*/ 4 w 3841020"/>
              <a:gd name="connsiteY0" fmla="*/ 7186525 h 7955777"/>
              <a:gd name="connsiteX1" fmla="*/ 472115 w 3841020"/>
              <a:gd name="connsiteY1" fmla="*/ 358417 h 7955777"/>
              <a:gd name="connsiteX2" fmla="*/ 3820337 w 3841020"/>
              <a:gd name="connsiteY2" fmla="*/ 0 h 7955777"/>
              <a:gd name="connsiteX3" fmla="*/ 3841020 w 3841020"/>
              <a:gd name="connsiteY3" fmla="*/ 7955777 h 7955777"/>
              <a:gd name="connsiteX4" fmla="*/ 4 w 3841020"/>
              <a:gd name="connsiteY4" fmla="*/ 7186525 h 7955777"/>
              <a:gd name="connsiteX0" fmla="*/ 4 w 3841020"/>
              <a:gd name="connsiteY0" fmla="*/ 7186525 h 7955777"/>
              <a:gd name="connsiteX1" fmla="*/ 472115 w 3841020"/>
              <a:gd name="connsiteY1" fmla="*/ 358417 h 7955777"/>
              <a:gd name="connsiteX2" fmla="*/ 3794826 w 3841020"/>
              <a:gd name="connsiteY2" fmla="*/ 0 h 7955777"/>
              <a:gd name="connsiteX3" fmla="*/ 3841020 w 3841020"/>
              <a:gd name="connsiteY3" fmla="*/ 7955777 h 7955777"/>
              <a:gd name="connsiteX4" fmla="*/ 4 w 3841020"/>
              <a:gd name="connsiteY4" fmla="*/ 7186525 h 7955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1020" h="7955777">
                <a:moveTo>
                  <a:pt x="4" y="7186525"/>
                </a:moveTo>
                <a:cubicBezTo>
                  <a:pt x="-1652" y="5023988"/>
                  <a:pt x="473771" y="2520954"/>
                  <a:pt x="472115" y="358417"/>
                </a:cubicBezTo>
                <a:lnTo>
                  <a:pt x="3794826" y="0"/>
                </a:lnTo>
                <a:cubicBezTo>
                  <a:pt x="3801720" y="2651926"/>
                  <a:pt x="3834126" y="5303851"/>
                  <a:pt x="3841020" y="7955777"/>
                </a:cubicBezTo>
                <a:lnTo>
                  <a:pt x="4" y="7186525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17" name="!!Violett"/>
          <p:cNvSpPr/>
          <p:nvPr/>
        </p:nvSpPr>
        <p:spPr>
          <a:xfrm>
            <a:off x="-3388858" y="5889380"/>
            <a:ext cx="21635869" cy="2036334"/>
          </a:xfrm>
          <a:custGeom>
            <a:avLst/>
            <a:gdLst>
              <a:gd name="connsiteX0" fmla="*/ 0 w 12393558"/>
              <a:gd name="connsiteY0" fmla="*/ 4128120 h 4128120"/>
              <a:gd name="connsiteX1" fmla="*/ 0 w 12393558"/>
              <a:gd name="connsiteY1" fmla="*/ 0 h 4128120"/>
              <a:gd name="connsiteX2" fmla="*/ 12393558 w 12393558"/>
              <a:gd name="connsiteY2" fmla="*/ 4128120 h 4128120"/>
              <a:gd name="connsiteX3" fmla="*/ 0 w 12393558"/>
              <a:gd name="connsiteY3" fmla="*/ 4128120 h 4128120"/>
              <a:gd name="connsiteX0" fmla="*/ 487680 w 12881238"/>
              <a:gd name="connsiteY0" fmla="*/ 1202040 h 1202040"/>
              <a:gd name="connsiteX1" fmla="*/ 0 w 12881238"/>
              <a:gd name="connsiteY1" fmla="*/ 0 h 1202040"/>
              <a:gd name="connsiteX2" fmla="*/ 12881238 w 12881238"/>
              <a:gd name="connsiteY2" fmla="*/ 1202040 h 1202040"/>
              <a:gd name="connsiteX3" fmla="*/ 487680 w 12881238"/>
              <a:gd name="connsiteY3" fmla="*/ 1202040 h 1202040"/>
              <a:gd name="connsiteX0" fmla="*/ 591589 w 12985147"/>
              <a:gd name="connsiteY0" fmla="*/ 2490513 h 2490513"/>
              <a:gd name="connsiteX1" fmla="*/ 0 w 12985147"/>
              <a:gd name="connsiteY1" fmla="*/ 0 h 2490513"/>
              <a:gd name="connsiteX2" fmla="*/ 12985147 w 12985147"/>
              <a:gd name="connsiteY2" fmla="*/ 2490513 h 2490513"/>
              <a:gd name="connsiteX3" fmla="*/ 591589 w 12985147"/>
              <a:gd name="connsiteY3" fmla="*/ 2490513 h 2490513"/>
              <a:gd name="connsiteX0" fmla="*/ 591589 w 16996038"/>
              <a:gd name="connsiteY0" fmla="*/ 2490513 h 2490513"/>
              <a:gd name="connsiteX1" fmla="*/ 0 w 16996038"/>
              <a:gd name="connsiteY1" fmla="*/ 0 h 2490513"/>
              <a:gd name="connsiteX2" fmla="*/ 16996038 w 16996038"/>
              <a:gd name="connsiteY2" fmla="*/ 2490513 h 2490513"/>
              <a:gd name="connsiteX3" fmla="*/ 591589 w 16996038"/>
              <a:gd name="connsiteY3" fmla="*/ 2490513 h 2490513"/>
              <a:gd name="connsiteX0" fmla="*/ 591589 w 16996038"/>
              <a:gd name="connsiteY0" fmla="*/ 2490513 h 2552859"/>
              <a:gd name="connsiteX1" fmla="*/ 0 w 16996038"/>
              <a:gd name="connsiteY1" fmla="*/ 0 h 2552859"/>
              <a:gd name="connsiteX2" fmla="*/ 16996038 w 16996038"/>
              <a:gd name="connsiteY2" fmla="*/ 2552859 h 2552859"/>
              <a:gd name="connsiteX3" fmla="*/ 591589 w 16996038"/>
              <a:gd name="connsiteY3" fmla="*/ 2490513 h 2552859"/>
              <a:gd name="connsiteX0" fmla="*/ 633153 w 17037602"/>
              <a:gd name="connsiteY0" fmla="*/ 2220349 h 2282695"/>
              <a:gd name="connsiteX1" fmla="*/ 0 w 17037602"/>
              <a:gd name="connsiteY1" fmla="*/ 0 h 2282695"/>
              <a:gd name="connsiteX2" fmla="*/ 17037602 w 17037602"/>
              <a:gd name="connsiteY2" fmla="*/ 2282695 h 2282695"/>
              <a:gd name="connsiteX3" fmla="*/ 633153 w 17037602"/>
              <a:gd name="connsiteY3" fmla="*/ 2220349 h 2282695"/>
              <a:gd name="connsiteX0" fmla="*/ 633153 w 18866402"/>
              <a:gd name="connsiteY0" fmla="*/ 2220349 h 2303477"/>
              <a:gd name="connsiteX1" fmla="*/ 0 w 18866402"/>
              <a:gd name="connsiteY1" fmla="*/ 0 h 2303477"/>
              <a:gd name="connsiteX2" fmla="*/ 18866402 w 18866402"/>
              <a:gd name="connsiteY2" fmla="*/ 2303477 h 2303477"/>
              <a:gd name="connsiteX3" fmla="*/ 633153 w 18866402"/>
              <a:gd name="connsiteY3" fmla="*/ 2220349 h 2303477"/>
              <a:gd name="connsiteX0" fmla="*/ 695499 w 18928748"/>
              <a:gd name="connsiteY0" fmla="*/ 2116440 h 2199568"/>
              <a:gd name="connsiteX1" fmla="*/ 0 w 18928748"/>
              <a:gd name="connsiteY1" fmla="*/ 0 h 2199568"/>
              <a:gd name="connsiteX2" fmla="*/ 18928748 w 18928748"/>
              <a:gd name="connsiteY2" fmla="*/ 2199568 h 2199568"/>
              <a:gd name="connsiteX3" fmla="*/ 695499 w 18928748"/>
              <a:gd name="connsiteY3" fmla="*/ 2116440 h 2199568"/>
              <a:gd name="connsiteX0" fmla="*/ 778626 w 19011875"/>
              <a:gd name="connsiteY0" fmla="*/ 2158004 h 2241132"/>
              <a:gd name="connsiteX1" fmla="*/ 0 w 19011875"/>
              <a:gd name="connsiteY1" fmla="*/ 0 h 2241132"/>
              <a:gd name="connsiteX2" fmla="*/ 19011875 w 19011875"/>
              <a:gd name="connsiteY2" fmla="*/ 2241132 h 2241132"/>
              <a:gd name="connsiteX3" fmla="*/ 778626 w 19011875"/>
              <a:gd name="connsiteY3" fmla="*/ 2158004 h 2241132"/>
              <a:gd name="connsiteX0" fmla="*/ 778626 w 19011875"/>
              <a:gd name="connsiteY0" fmla="*/ 2178786 h 2241132"/>
              <a:gd name="connsiteX1" fmla="*/ 0 w 19011875"/>
              <a:gd name="connsiteY1" fmla="*/ 0 h 2241132"/>
              <a:gd name="connsiteX2" fmla="*/ 19011875 w 19011875"/>
              <a:gd name="connsiteY2" fmla="*/ 2241132 h 2241132"/>
              <a:gd name="connsiteX3" fmla="*/ 778626 w 19011875"/>
              <a:gd name="connsiteY3" fmla="*/ 2178786 h 2241132"/>
              <a:gd name="connsiteX0" fmla="*/ 778626 w 19011875"/>
              <a:gd name="connsiteY0" fmla="*/ 2178786 h 2241132"/>
              <a:gd name="connsiteX1" fmla="*/ 0 w 19011875"/>
              <a:gd name="connsiteY1" fmla="*/ 0 h 2241132"/>
              <a:gd name="connsiteX2" fmla="*/ 13827722 w 19011875"/>
              <a:gd name="connsiteY2" fmla="*/ 1577679 h 2241132"/>
              <a:gd name="connsiteX3" fmla="*/ 19011875 w 19011875"/>
              <a:gd name="connsiteY3" fmla="*/ 2241132 h 2241132"/>
              <a:gd name="connsiteX4" fmla="*/ 778626 w 19011875"/>
              <a:gd name="connsiteY4" fmla="*/ 2178786 h 2241132"/>
              <a:gd name="connsiteX0" fmla="*/ 778626 w 19011875"/>
              <a:gd name="connsiteY0" fmla="*/ 2178786 h 2241132"/>
              <a:gd name="connsiteX1" fmla="*/ 0 w 19011875"/>
              <a:gd name="connsiteY1" fmla="*/ 0 h 2241132"/>
              <a:gd name="connsiteX2" fmla="*/ 14186950 w 19011875"/>
              <a:gd name="connsiteY2" fmla="*/ 1050077 h 2241132"/>
              <a:gd name="connsiteX3" fmla="*/ 19011875 w 19011875"/>
              <a:gd name="connsiteY3" fmla="*/ 2241132 h 2241132"/>
              <a:gd name="connsiteX4" fmla="*/ 778626 w 19011875"/>
              <a:gd name="connsiteY4" fmla="*/ 2178786 h 2241132"/>
              <a:gd name="connsiteX0" fmla="*/ 778626 w 19011875"/>
              <a:gd name="connsiteY0" fmla="*/ 2178786 h 2241132"/>
              <a:gd name="connsiteX1" fmla="*/ 0 w 19011875"/>
              <a:gd name="connsiteY1" fmla="*/ 0 h 2241132"/>
              <a:gd name="connsiteX2" fmla="*/ 15462520 w 19011875"/>
              <a:gd name="connsiteY2" fmla="*/ 1470042 h 2241132"/>
              <a:gd name="connsiteX3" fmla="*/ 19011875 w 19011875"/>
              <a:gd name="connsiteY3" fmla="*/ 2241132 h 2241132"/>
              <a:gd name="connsiteX4" fmla="*/ 778626 w 19011875"/>
              <a:gd name="connsiteY4" fmla="*/ 2178786 h 2241132"/>
              <a:gd name="connsiteX0" fmla="*/ 0 w 18233249"/>
              <a:gd name="connsiteY0" fmla="*/ 1314153 h 1376499"/>
              <a:gd name="connsiteX1" fmla="*/ 4425703 w 18233249"/>
              <a:gd name="connsiteY1" fmla="*/ 0 h 1376499"/>
              <a:gd name="connsiteX2" fmla="*/ 14683894 w 18233249"/>
              <a:gd name="connsiteY2" fmla="*/ 605409 h 1376499"/>
              <a:gd name="connsiteX3" fmla="*/ 18233249 w 18233249"/>
              <a:gd name="connsiteY3" fmla="*/ 1376499 h 1376499"/>
              <a:gd name="connsiteX4" fmla="*/ 0 w 18233249"/>
              <a:gd name="connsiteY4" fmla="*/ 1314153 h 1376499"/>
              <a:gd name="connsiteX0" fmla="*/ 0 w 13883552"/>
              <a:gd name="connsiteY0" fmla="*/ 1017708 h 1376499"/>
              <a:gd name="connsiteX1" fmla="*/ 76006 w 13883552"/>
              <a:gd name="connsiteY1" fmla="*/ 0 h 1376499"/>
              <a:gd name="connsiteX2" fmla="*/ 10334197 w 13883552"/>
              <a:gd name="connsiteY2" fmla="*/ 605409 h 1376499"/>
              <a:gd name="connsiteX3" fmla="*/ 13883552 w 13883552"/>
              <a:gd name="connsiteY3" fmla="*/ 1376499 h 1376499"/>
              <a:gd name="connsiteX4" fmla="*/ 0 w 13883552"/>
              <a:gd name="connsiteY4" fmla="*/ 1017708 h 1376499"/>
              <a:gd name="connsiteX0" fmla="*/ 0 w 13883552"/>
              <a:gd name="connsiteY0" fmla="*/ 1017708 h 1376499"/>
              <a:gd name="connsiteX1" fmla="*/ 76006 w 13883552"/>
              <a:gd name="connsiteY1" fmla="*/ 0 h 1376499"/>
              <a:gd name="connsiteX2" fmla="*/ 10385220 w 13883552"/>
              <a:gd name="connsiteY2" fmla="*/ 506594 h 1376499"/>
              <a:gd name="connsiteX3" fmla="*/ 13883552 w 13883552"/>
              <a:gd name="connsiteY3" fmla="*/ 1376499 h 1376499"/>
              <a:gd name="connsiteX4" fmla="*/ 0 w 13883552"/>
              <a:gd name="connsiteY4" fmla="*/ 1017708 h 1376499"/>
              <a:gd name="connsiteX0" fmla="*/ 0 w 13883552"/>
              <a:gd name="connsiteY0" fmla="*/ 955949 h 1314740"/>
              <a:gd name="connsiteX1" fmla="*/ 63250 w 13883552"/>
              <a:gd name="connsiteY1" fmla="*/ 0 h 1314740"/>
              <a:gd name="connsiteX2" fmla="*/ 10385220 w 13883552"/>
              <a:gd name="connsiteY2" fmla="*/ 444835 h 1314740"/>
              <a:gd name="connsiteX3" fmla="*/ 13883552 w 13883552"/>
              <a:gd name="connsiteY3" fmla="*/ 1314740 h 1314740"/>
              <a:gd name="connsiteX4" fmla="*/ 0 w 13883552"/>
              <a:gd name="connsiteY4" fmla="*/ 955949 h 1314740"/>
              <a:gd name="connsiteX0" fmla="*/ 0 w 13883552"/>
              <a:gd name="connsiteY0" fmla="*/ 955949 h 1314740"/>
              <a:gd name="connsiteX1" fmla="*/ 63250 w 13883552"/>
              <a:gd name="connsiteY1" fmla="*/ 0 h 1314740"/>
              <a:gd name="connsiteX2" fmla="*/ 10397976 w 13883552"/>
              <a:gd name="connsiteY2" fmla="*/ 383075 h 1314740"/>
              <a:gd name="connsiteX3" fmla="*/ 13883552 w 13883552"/>
              <a:gd name="connsiteY3" fmla="*/ 1314740 h 1314740"/>
              <a:gd name="connsiteX4" fmla="*/ 0 w 13883552"/>
              <a:gd name="connsiteY4" fmla="*/ 955949 h 1314740"/>
              <a:gd name="connsiteX0" fmla="*/ 0 w 13883552"/>
              <a:gd name="connsiteY0" fmla="*/ 906541 h 1265332"/>
              <a:gd name="connsiteX1" fmla="*/ 12227 w 13883552"/>
              <a:gd name="connsiteY1" fmla="*/ 0 h 1265332"/>
              <a:gd name="connsiteX2" fmla="*/ 10397976 w 13883552"/>
              <a:gd name="connsiteY2" fmla="*/ 333667 h 1265332"/>
              <a:gd name="connsiteX3" fmla="*/ 13883552 w 13883552"/>
              <a:gd name="connsiteY3" fmla="*/ 1265332 h 1265332"/>
              <a:gd name="connsiteX4" fmla="*/ 0 w 13883552"/>
              <a:gd name="connsiteY4" fmla="*/ 906541 h 1265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3552" h="1265332">
                <a:moveTo>
                  <a:pt x="0" y="906541"/>
                </a:moveTo>
                <a:lnTo>
                  <a:pt x="12227" y="0"/>
                </a:lnTo>
                <a:lnTo>
                  <a:pt x="10397976" y="333667"/>
                </a:lnTo>
                <a:lnTo>
                  <a:pt x="13883552" y="1265332"/>
                </a:lnTo>
                <a:lnTo>
                  <a:pt x="0" y="906541"/>
                </a:ln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!!Blau"/>
          <p:cNvSpPr/>
          <p:nvPr/>
        </p:nvSpPr>
        <p:spPr>
          <a:xfrm flipH="1">
            <a:off x="6734337" y="-648135"/>
            <a:ext cx="6021181" cy="7675100"/>
          </a:xfrm>
          <a:custGeom>
            <a:avLst/>
            <a:gdLst>
              <a:gd name="connsiteX0" fmla="*/ 0 w 4583832"/>
              <a:gd name="connsiteY0" fmla="*/ 6137792 h 6137792"/>
              <a:gd name="connsiteX1" fmla="*/ 0 w 4583832"/>
              <a:gd name="connsiteY1" fmla="*/ 0 h 6137792"/>
              <a:gd name="connsiteX2" fmla="*/ 4583832 w 4583832"/>
              <a:gd name="connsiteY2" fmla="*/ 6137792 h 6137792"/>
              <a:gd name="connsiteX3" fmla="*/ 0 w 4583832"/>
              <a:gd name="connsiteY3" fmla="*/ 6137792 h 6137792"/>
              <a:gd name="connsiteX0" fmla="*/ 426720 w 5010552"/>
              <a:gd name="connsiteY0" fmla="*/ 5909192 h 5909192"/>
              <a:gd name="connsiteX1" fmla="*/ 0 w 5010552"/>
              <a:gd name="connsiteY1" fmla="*/ 0 h 5909192"/>
              <a:gd name="connsiteX2" fmla="*/ 5010552 w 5010552"/>
              <a:gd name="connsiteY2" fmla="*/ 5909192 h 5909192"/>
              <a:gd name="connsiteX3" fmla="*/ 426720 w 5010552"/>
              <a:gd name="connsiteY3" fmla="*/ 5909192 h 5909192"/>
              <a:gd name="connsiteX0" fmla="*/ 426720 w 3273192"/>
              <a:gd name="connsiteY0" fmla="*/ 6355080 h 6355080"/>
              <a:gd name="connsiteX1" fmla="*/ 0 w 3273192"/>
              <a:gd name="connsiteY1" fmla="*/ 445888 h 6355080"/>
              <a:gd name="connsiteX2" fmla="*/ 3273192 w 3273192"/>
              <a:gd name="connsiteY2" fmla="*/ 0 h 6355080"/>
              <a:gd name="connsiteX3" fmla="*/ 426720 w 3273192"/>
              <a:gd name="connsiteY3" fmla="*/ 6355080 h 6355080"/>
              <a:gd name="connsiteX0" fmla="*/ 15240 w 3273192"/>
              <a:gd name="connsiteY0" fmla="*/ 7528560 h 7528560"/>
              <a:gd name="connsiteX1" fmla="*/ 0 w 3273192"/>
              <a:gd name="connsiteY1" fmla="*/ 445888 h 7528560"/>
              <a:gd name="connsiteX2" fmla="*/ 3273192 w 3273192"/>
              <a:gd name="connsiteY2" fmla="*/ 0 h 7528560"/>
              <a:gd name="connsiteX3" fmla="*/ 15240 w 3273192"/>
              <a:gd name="connsiteY3" fmla="*/ 7528560 h 7528560"/>
              <a:gd name="connsiteX0" fmla="*/ 15240 w 2968392"/>
              <a:gd name="connsiteY0" fmla="*/ 7604760 h 7604760"/>
              <a:gd name="connsiteX1" fmla="*/ 0 w 2968392"/>
              <a:gd name="connsiteY1" fmla="*/ 522088 h 7604760"/>
              <a:gd name="connsiteX2" fmla="*/ 2968392 w 2968392"/>
              <a:gd name="connsiteY2" fmla="*/ 0 h 7604760"/>
              <a:gd name="connsiteX3" fmla="*/ 15240 w 2968392"/>
              <a:gd name="connsiteY3" fmla="*/ 7604760 h 7604760"/>
              <a:gd name="connsiteX0" fmla="*/ 15240 w 3242712"/>
              <a:gd name="connsiteY0" fmla="*/ 7620000 h 7620000"/>
              <a:gd name="connsiteX1" fmla="*/ 0 w 3242712"/>
              <a:gd name="connsiteY1" fmla="*/ 537328 h 7620000"/>
              <a:gd name="connsiteX2" fmla="*/ 3242712 w 3242712"/>
              <a:gd name="connsiteY2" fmla="*/ 0 h 7620000"/>
              <a:gd name="connsiteX3" fmla="*/ 15240 w 3242712"/>
              <a:gd name="connsiteY3" fmla="*/ 7620000 h 7620000"/>
              <a:gd name="connsiteX0" fmla="*/ 15240 w 3284276"/>
              <a:gd name="connsiteY0" fmla="*/ 7640781 h 7640781"/>
              <a:gd name="connsiteX1" fmla="*/ 0 w 3284276"/>
              <a:gd name="connsiteY1" fmla="*/ 558109 h 7640781"/>
              <a:gd name="connsiteX2" fmla="*/ 3284276 w 3284276"/>
              <a:gd name="connsiteY2" fmla="*/ 0 h 7640781"/>
              <a:gd name="connsiteX3" fmla="*/ 15240 w 3284276"/>
              <a:gd name="connsiteY3" fmla="*/ 7640781 h 7640781"/>
              <a:gd name="connsiteX0" fmla="*/ 15240 w 2265967"/>
              <a:gd name="connsiteY0" fmla="*/ 7619999 h 7619999"/>
              <a:gd name="connsiteX1" fmla="*/ 0 w 2265967"/>
              <a:gd name="connsiteY1" fmla="*/ 537327 h 7619999"/>
              <a:gd name="connsiteX2" fmla="*/ 2265967 w 2265967"/>
              <a:gd name="connsiteY2" fmla="*/ 0 h 7619999"/>
              <a:gd name="connsiteX3" fmla="*/ 15240 w 2265967"/>
              <a:gd name="connsiteY3" fmla="*/ 7619999 h 7619999"/>
              <a:gd name="connsiteX0" fmla="*/ 1033549 w 2265967"/>
              <a:gd name="connsiteY0" fmla="*/ 7474526 h 7474526"/>
              <a:gd name="connsiteX1" fmla="*/ 0 w 2265967"/>
              <a:gd name="connsiteY1" fmla="*/ 537327 h 7474526"/>
              <a:gd name="connsiteX2" fmla="*/ 2265967 w 2265967"/>
              <a:gd name="connsiteY2" fmla="*/ 0 h 7474526"/>
              <a:gd name="connsiteX3" fmla="*/ 1033549 w 2265967"/>
              <a:gd name="connsiteY3" fmla="*/ 7474526 h 7474526"/>
              <a:gd name="connsiteX0" fmla="*/ 1033549 w 1954239"/>
              <a:gd name="connsiteY0" fmla="*/ 7412181 h 7412181"/>
              <a:gd name="connsiteX1" fmla="*/ 0 w 1954239"/>
              <a:gd name="connsiteY1" fmla="*/ 474982 h 7412181"/>
              <a:gd name="connsiteX2" fmla="*/ 1954239 w 1954239"/>
              <a:gd name="connsiteY2" fmla="*/ 0 h 7412181"/>
              <a:gd name="connsiteX3" fmla="*/ 1033549 w 1954239"/>
              <a:gd name="connsiteY3" fmla="*/ 7412181 h 7412181"/>
              <a:gd name="connsiteX0" fmla="*/ 1033549 w 1954239"/>
              <a:gd name="connsiteY0" fmla="*/ 7412181 h 7412181"/>
              <a:gd name="connsiteX1" fmla="*/ 606829 w 1954239"/>
              <a:gd name="connsiteY1" fmla="*/ 4598487 h 7412181"/>
              <a:gd name="connsiteX2" fmla="*/ 0 w 1954239"/>
              <a:gd name="connsiteY2" fmla="*/ 474982 h 7412181"/>
              <a:gd name="connsiteX3" fmla="*/ 1954239 w 1954239"/>
              <a:gd name="connsiteY3" fmla="*/ 0 h 7412181"/>
              <a:gd name="connsiteX4" fmla="*/ 1033549 w 1954239"/>
              <a:gd name="connsiteY4" fmla="*/ 7412181 h 7412181"/>
              <a:gd name="connsiteX0" fmla="*/ 1033549 w 1954239"/>
              <a:gd name="connsiteY0" fmla="*/ 7412181 h 7412181"/>
              <a:gd name="connsiteX1" fmla="*/ 128847 w 1954239"/>
              <a:gd name="connsiteY1" fmla="*/ 7009178 h 7412181"/>
              <a:gd name="connsiteX2" fmla="*/ 0 w 1954239"/>
              <a:gd name="connsiteY2" fmla="*/ 474982 h 7412181"/>
              <a:gd name="connsiteX3" fmla="*/ 1954239 w 1954239"/>
              <a:gd name="connsiteY3" fmla="*/ 0 h 7412181"/>
              <a:gd name="connsiteX4" fmla="*/ 1033549 w 1954239"/>
              <a:gd name="connsiteY4" fmla="*/ 7412181 h 7412181"/>
              <a:gd name="connsiteX0" fmla="*/ 1033549 w 1954239"/>
              <a:gd name="connsiteY0" fmla="*/ 7079672 h 7079672"/>
              <a:gd name="connsiteX1" fmla="*/ 128847 w 1954239"/>
              <a:gd name="connsiteY1" fmla="*/ 7009178 h 7079672"/>
              <a:gd name="connsiteX2" fmla="*/ 0 w 1954239"/>
              <a:gd name="connsiteY2" fmla="*/ 474982 h 7079672"/>
              <a:gd name="connsiteX3" fmla="*/ 1954239 w 1954239"/>
              <a:gd name="connsiteY3" fmla="*/ 0 h 7079672"/>
              <a:gd name="connsiteX4" fmla="*/ 1033549 w 1954239"/>
              <a:gd name="connsiteY4" fmla="*/ 7079672 h 7079672"/>
              <a:gd name="connsiteX0" fmla="*/ 1070956 w 1991646"/>
              <a:gd name="connsiteY0" fmla="*/ 7079672 h 7237778"/>
              <a:gd name="connsiteX1" fmla="*/ 0 w 1991646"/>
              <a:gd name="connsiteY1" fmla="*/ 7237778 h 7237778"/>
              <a:gd name="connsiteX2" fmla="*/ 37407 w 1991646"/>
              <a:gd name="connsiteY2" fmla="*/ 474982 h 7237778"/>
              <a:gd name="connsiteX3" fmla="*/ 1991646 w 1991646"/>
              <a:gd name="connsiteY3" fmla="*/ 0 h 7237778"/>
              <a:gd name="connsiteX4" fmla="*/ 1070956 w 1991646"/>
              <a:gd name="connsiteY4" fmla="*/ 7079672 h 7237778"/>
              <a:gd name="connsiteX0" fmla="*/ 1070956 w 1991646"/>
              <a:gd name="connsiteY0" fmla="*/ 7017327 h 7237778"/>
              <a:gd name="connsiteX1" fmla="*/ 0 w 1991646"/>
              <a:gd name="connsiteY1" fmla="*/ 7237778 h 7237778"/>
              <a:gd name="connsiteX2" fmla="*/ 37407 w 1991646"/>
              <a:gd name="connsiteY2" fmla="*/ 474982 h 7237778"/>
              <a:gd name="connsiteX3" fmla="*/ 1991646 w 1991646"/>
              <a:gd name="connsiteY3" fmla="*/ 0 h 7237778"/>
              <a:gd name="connsiteX4" fmla="*/ 1070956 w 1991646"/>
              <a:gd name="connsiteY4" fmla="*/ 7017327 h 7237778"/>
              <a:gd name="connsiteX0" fmla="*/ 1112520 w 1991646"/>
              <a:gd name="connsiteY0" fmla="*/ 7620000 h 7620000"/>
              <a:gd name="connsiteX1" fmla="*/ 0 w 1991646"/>
              <a:gd name="connsiteY1" fmla="*/ 7237778 h 7620000"/>
              <a:gd name="connsiteX2" fmla="*/ 37407 w 1991646"/>
              <a:gd name="connsiteY2" fmla="*/ 474982 h 7620000"/>
              <a:gd name="connsiteX3" fmla="*/ 1991646 w 1991646"/>
              <a:gd name="connsiteY3" fmla="*/ 0 h 7620000"/>
              <a:gd name="connsiteX4" fmla="*/ 1112520 w 1991646"/>
              <a:gd name="connsiteY4" fmla="*/ 7620000 h 7620000"/>
              <a:gd name="connsiteX0" fmla="*/ 1342397 w 1991646"/>
              <a:gd name="connsiteY0" fmla="*/ 7441096 h 7441096"/>
              <a:gd name="connsiteX1" fmla="*/ 0 w 1991646"/>
              <a:gd name="connsiteY1" fmla="*/ 7237778 h 7441096"/>
              <a:gd name="connsiteX2" fmla="*/ 37407 w 1991646"/>
              <a:gd name="connsiteY2" fmla="*/ 474982 h 7441096"/>
              <a:gd name="connsiteX3" fmla="*/ 1991646 w 1991646"/>
              <a:gd name="connsiteY3" fmla="*/ 0 h 7441096"/>
              <a:gd name="connsiteX4" fmla="*/ 1342397 w 1991646"/>
              <a:gd name="connsiteY4" fmla="*/ 7441096 h 7441096"/>
              <a:gd name="connsiteX0" fmla="*/ 1342397 w 1902249"/>
              <a:gd name="connsiteY0" fmla="*/ 7480853 h 7480853"/>
              <a:gd name="connsiteX1" fmla="*/ 0 w 1902249"/>
              <a:gd name="connsiteY1" fmla="*/ 7277535 h 7480853"/>
              <a:gd name="connsiteX2" fmla="*/ 37407 w 1902249"/>
              <a:gd name="connsiteY2" fmla="*/ 514739 h 7480853"/>
              <a:gd name="connsiteX3" fmla="*/ 1902249 w 1902249"/>
              <a:gd name="connsiteY3" fmla="*/ 0 h 7480853"/>
              <a:gd name="connsiteX4" fmla="*/ 1342397 w 1902249"/>
              <a:gd name="connsiteY4" fmla="*/ 7480853 h 7480853"/>
              <a:gd name="connsiteX0" fmla="*/ 1374324 w 1934176"/>
              <a:gd name="connsiteY0" fmla="*/ 7480853 h 7675100"/>
              <a:gd name="connsiteX1" fmla="*/ 0 w 1934176"/>
              <a:gd name="connsiteY1" fmla="*/ 7675100 h 7675100"/>
              <a:gd name="connsiteX2" fmla="*/ 69334 w 1934176"/>
              <a:gd name="connsiteY2" fmla="*/ 514739 h 7675100"/>
              <a:gd name="connsiteX3" fmla="*/ 1934176 w 1934176"/>
              <a:gd name="connsiteY3" fmla="*/ 0 h 7675100"/>
              <a:gd name="connsiteX4" fmla="*/ 1374324 w 1934176"/>
              <a:gd name="connsiteY4" fmla="*/ 7480853 h 7675100"/>
              <a:gd name="connsiteX0" fmla="*/ 1374324 w 1934176"/>
              <a:gd name="connsiteY0" fmla="*/ 7600123 h 7675100"/>
              <a:gd name="connsiteX1" fmla="*/ 0 w 1934176"/>
              <a:gd name="connsiteY1" fmla="*/ 7675100 h 7675100"/>
              <a:gd name="connsiteX2" fmla="*/ 69334 w 1934176"/>
              <a:gd name="connsiteY2" fmla="*/ 514739 h 7675100"/>
              <a:gd name="connsiteX3" fmla="*/ 1934176 w 1934176"/>
              <a:gd name="connsiteY3" fmla="*/ 0 h 7675100"/>
              <a:gd name="connsiteX4" fmla="*/ 1374324 w 1934176"/>
              <a:gd name="connsiteY4" fmla="*/ 7600123 h 767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4176" h="7675100">
                <a:moveTo>
                  <a:pt x="1374324" y="7600123"/>
                </a:moveTo>
                <a:lnTo>
                  <a:pt x="0" y="7675100"/>
                </a:lnTo>
                <a:lnTo>
                  <a:pt x="69334" y="514739"/>
                </a:lnTo>
                <a:lnTo>
                  <a:pt x="1934176" y="0"/>
                </a:lnTo>
                <a:lnTo>
                  <a:pt x="1374324" y="7600123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!!Türkis"/>
          <p:cNvSpPr/>
          <p:nvPr/>
        </p:nvSpPr>
        <p:spPr>
          <a:xfrm>
            <a:off x="-3669371" y="-1231642"/>
            <a:ext cx="20800291" cy="1613753"/>
          </a:xfrm>
          <a:custGeom>
            <a:avLst/>
            <a:gdLst>
              <a:gd name="connsiteX0" fmla="*/ 0 w 8853055"/>
              <a:gd name="connsiteY0" fmla="*/ 0 h 2410691"/>
              <a:gd name="connsiteX1" fmla="*/ 290946 w 8853055"/>
              <a:gd name="connsiteY1" fmla="*/ 1454727 h 2410691"/>
              <a:gd name="connsiteX2" fmla="*/ 8832273 w 8853055"/>
              <a:gd name="connsiteY2" fmla="*/ 2410691 h 2410691"/>
              <a:gd name="connsiteX3" fmla="*/ 8853055 w 8853055"/>
              <a:gd name="connsiteY3" fmla="*/ 207818 h 2410691"/>
              <a:gd name="connsiteX4" fmla="*/ 0 w 8853055"/>
              <a:gd name="connsiteY4" fmla="*/ 0 h 2410691"/>
              <a:gd name="connsiteX0" fmla="*/ 0 w 8915401"/>
              <a:gd name="connsiteY0" fmla="*/ 0 h 2410691"/>
              <a:gd name="connsiteX1" fmla="*/ 353292 w 8915401"/>
              <a:gd name="connsiteY1" fmla="*/ 1454727 h 2410691"/>
              <a:gd name="connsiteX2" fmla="*/ 8894619 w 8915401"/>
              <a:gd name="connsiteY2" fmla="*/ 2410691 h 2410691"/>
              <a:gd name="connsiteX3" fmla="*/ 8915401 w 8915401"/>
              <a:gd name="connsiteY3" fmla="*/ 207818 h 2410691"/>
              <a:gd name="connsiteX4" fmla="*/ 0 w 8915401"/>
              <a:gd name="connsiteY4" fmla="*/ 0 h 2410691"/>
              <a:gd name="connsiteX0" fmla="*/ 0 w 10515601"/>
              <a:gd name="connsiteY0" fmla="*/ 0 h 2618509"/>
              <a:gd name="connsiteX1" fmla="*/ 353292 w 10515601"/>
              <a:gd name="connsiteY1" fmla="*/ 1454727 h 2618509"/>
              <a:gd name="connsiteX2" fmla="*/ 10515601 w 10515601"/>
              <a:gd name="connsiteY2" fmla="*/ 2618509 h 2618509"/>
              <a:gd name="connsiteX3" fmla="*/ 8915401 w 10515601"/>
              <a:gd name="connsiteY3" fmla="*/ 207818 h 2618509"/>
              <a:gd name="connsiteX4" fmla="*/ 0 w 10515601"/>
              <a:gd name="connsiteY4" fmla="*/ 0 h 2618509"/>
              <a:gd name="connsiteX0" fmla="*/ 0 w 10702637"/>
              <a:gd name="connsiteY0" fmla="*/ 0 h 2618509"/>
              <a:gd name="connsiteX1" fmla="*/ 353292 w 10702637"/>
              <a:gd name="connsiteY1" fmla="*/ 1454727 h 2618509"/>
              <a:gd name="connsiteX2" fmla="*/ 10515601 w 10702637"/>
              <a:gd name="connsiteY2" fmla="*/ 2618509 h 2618509"/>
              <a:gd name="connsiteX3" fmla="*/ 10702637 w 10702637"/>
              <a:gd name="connsiteY3" fmla="*/ 228599 h 2618509"/>
              <a:gd name="connsiteX4" fmla="*/ 0 w 10702637"/>
              <a:gd name="connsiteY4" fmla="*/ 0 h 2618509"/>
              <a:gd name="connsiteX0" fmla="*/ 0 w 10702637"/>
              <a:gd name="connsiteY0" fmla="*/ 0 h 1454727"/>
              <a:gd name="connsiteX1" fmla="*/ 353292 w 10702637"/>
              <a:gd name="connsiteY1" fmla="*/ 1454727 h 1454727"/>
              <a:gd name="connsiteX2" fmla="*/ 10630403 w 10702637"/>
              <a:gd name="connsiteY2" fmla="*/ 1207152 h 1454727"/>
              <a:gd name="connsiteX3" fmla="*/ 10702637 w 10702637"/>
              <a:gd name="connsiteY3" fmla="*/ 228599 h 1454727"/>
              <a:gd name="connsiteX4" fmla="*/ 0 w 10702637"/>
              <a:gd name="connsiteY4" fmla="*/ 0 h 1454727"/>
              <a:gd name="connsiteX0" fmla="*/ 0 w 10702637"/>
              <a:gd name="connsiteY0" fmla="*/ 0 h 1613753"/>
              <a:gd name="connsiteX1" fmla="*/ 353292 w 10702637"/>
              <a:gd name="connsiteY1" fmla="*/ 1613753 h 1613753"/>
              <a:gd name="connsiteX2" fmla="*/ 10630403 w 10702637"/>
              <a:gd name="connsiteY2" fmla="*/ 1207152 h 1613753"/>
              <a:gd name="connsiteX3" fmla="*/ 10702637 w 10702637"/>
              <a:gd name="connsiteY3" fmla="*/ 228599 h 1613753"/>
              <a:gd name="connsiteX4" fmla="*/ 0 w 10702637"/>
              <a:gd name="connsiteY4" fmla="*/ 0 h 1613753"/>
              <a:gd name="connsiteX0" fmla="*/ 0 w 12633050"/>
              <a:gd name="connsiteY0" fmla="*/ 0 h 1613753"/>
              <a:gd name="connsiteX1" fmla="*/ 353292 w 12633050"/>
              <a:gd name="connsiteY1" fmla="*/ 1613753 h 1613753"/>
              <a:gd name="connsiteX2" fmla="*/ 12633050 w 12633050"/>
              <a:gd name="connsiteY2" fmla="*/ 1167396 h 1613753"/>
              <a:gd name="connsiteX3" fmla="*/ 10702637 w 12633050"/>
              <a:gd name="connsiteY3" fmla="*/ 228599 h 1613753"/>
              <a:gd name="connsiteX4" fmla="*/ 0 w 12633050"/>
              <a:gd name="connsiteY4" fmla="*/ 0 h 1613753"/>
              <a:gd name="connsiteX0" fmla="*/ 0 w 13347369"/>
              <a:gd name="connsiteY0" fmla="*/ 0 h 1613753"/>
              <a:gd name="connsiteX1" fmla="*/ 353292 w 13347369"/>
              <a:gd name="connsiteY1" fmla="*/ 1613753 h 1613753"/>
              <a:gd name="connsiteX2" fmla="*/ 13347369 w 13347369"/>
              <a:gd name="connsiteY2" fmla="*/ 1107761 h 1613753"/>
              <a:gd name="connsiteX3" fmla="*/ 10702637 w 13347369"/>
              <a:gd name="connsiteY3" fmla="*/ 228599 h 1613753"/>
              <a:gd name="connsiteX4" fmla="*/ 0 w 13347369"/>
              <a:gd name="connsiteY4" fmla="*/ 0 h 1613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47369" h="1613753">
                <a:moveTo>
                  <a:pt x="0" y="0"/>
                </a:moveTo>
                <a:lnTo>
                  <a:pt x="353292" y="1613753"/>
                </a:lnTo>
                <a:lnTo>
                  <a:pt x="13347369" y="1107761"/>
                </a:lnTo>
                <a:lnTo>
                  <a:pt x="10702637" y="228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805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rainings-Vorlage_us">
  <a:themeElements>
    <a:clrScheme name="us_colors">
      <a:dk1>
        <a:sysClr val="windowText" lastClr="000000"/>
      </a:dk1>
      <a:lt1>
        <a:sysClr val="window" lastClr="FFFFFF"/>
      </a:lt1>
      <a:dk2>
        <a:srgbClr val="4D4D4D"/>
      </a:dk2>
      <a:lt2>
        <a:srgbClr val="DDDDDD"/>
      </a:lt2>
      <a:accent1>
        <a:srgbClr val="4691C8"/>
      </a:accent1>
      <a:accent2>
        <a:srgbClr val="6EC3D2"/>
      </a:accent2>
      <a:accent3>
        <a:srgbClr val="A06ED2"/>
      </a:accent3>
      <a:accent4>
        <a:srgbClr val="4646C8"/>
      </a:accent4>
      <a:accent5>
        <a:srgbClr val="C8467D"/>
      </a:accent5>
      <a:accent6>
        <a:srgbClr val="87878C"/>
      </a:accent6>
      <a:hlink>
        <a:srgbClr val="4646C8"/>
      </a:hlink>
      <a:folHlink>
        <a:srgbClr val="7030A0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okyo R - HD - RC2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20000"/>
                <a:lumMod val="110000"/>
              </a:schemeClr>
            </a:gs>
            <a:gs pos="100000">
              <a:schemeClr val="phClr">
                <a:tint val="90000"/>
                <a:satMod val="11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2000"/>
                <a:satMod val="11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6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metal">
            <a:bevelT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lumMod val="115000"/>
              </a:schemeClr>
            </a:gs>
            <a:gs pos="100000">
              <a:schemeClr val="phClr">
                <a:lumMod val="9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hade val="100000"/>
                <a:alpha val="100000"/>
                <a:hueMod val="65000"/>
                <a:satMod val="350000"/>
                <a:lumMod val="130000"/>
              </a:schemeClr>
            </a:gs>
            <a:gs pos="94000">
              <a:schemeClr val="phClr">
                <a:shade val="96000"/>
                <a:hueMod val="97000"/>
                <a:satMod val="120000"/>
                <a:lumMod val="90000"/>
              </a:schemeClr>
            </a:gs>
          </a:gsLst>
          <a:path path="circle">
            <a:fillToRect l="20000" t="50000" r="20000" b="50000"/>
          </a:path>
        </a:gradFill>
      </a:bgFillStyleLst>
    </a:fmtScheme>
  </a:themeElements>
  <a:objectDefaults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rainings-Vorlage_us" id="{CC937EDF-C563-4BEB-834A-4854314477EA}" vid="{7835B8A3-0740-4554-83D0-3FC2F724E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Trainings-Vorlage_us</Template>
  <TotalTime>0</TotalTime>
  <Words>19</Words>
  <Application>Microsoft Office PowerPoint</Application>
  <PresentationFormat>Breitbild</PresentationFormat>
  <Paragraphs>10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Wingdings</vt:lpstr>
      <vt:lpstr>Trainings-Vorlage_us</vt:lpstr>
      <vt:lpstr>Die Besonderheiten des Morphen-Effektes  bei Freihandformen</vt:lpstr>
      <vt:lpstr>Die prinzipielle Vorgehensweise  bei Freihandformen</vt:lpstr>
      <vt:lpstr>PowerPoint-Präsentation</vt:lpstr>
      <vt:lpstr>PowerPoint-Präsentation</vt:lpstr>
      <vt:lpstr>Eine Diashow aus Freihandformen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Trainer Trainer</dc:creator>
  <dc:description>www.office2013-blog.de_x000d_
www.anwendertage.de</dc:description>
  <cp:lastModifiedBy>Ute Simon</cp:lastModifiedBy>
  <cp:revision>14</cp:revision>
  <dcterms:created xsi:type="dcterms:W3CDTF">2016-07-31T11:07:25Z</dcterms:created>
  <dcterms:modified xsi:type="dcterms:W3CDTF">2019-07-04T09:19:40Z</dcterms:modified>
</cp:coreProperties>
</file>