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425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">
          <p15:clr>
            <a:srgbClr val="FBAE40"/>
          </p15:clr>
        </p15:guide>
        <p15:guide id="3" orient="horz" pos="4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0621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33330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53562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69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083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84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1161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9054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90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1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0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2F35943-BDB4-4EC3-89A6-F2D93F01878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8C4E345F-FBB8-46F1-A664-789881166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">
          <p15:clr>
            <a:srgbClr val="F26B43"/>
          </p15:clr>
        </p15:guide>
        <p15:guide id="2" orient="horz" pos="3877">
          <p15:clr>
            <a:srgbClr val="F26B43"/>
          </p15:clr>
        </p15:guide>
        <p15:guide id="3" pos="380">
          <p15:clr>
            <a:srgbClr val="F26B43"/>
          </p15:clr>
        </p15:guide>
        <p15:guide id="4" pos="73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006ED-104B-4C74-9756-24519FE4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Team-Vorstellung mit Bildausschnitten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5E053D-DF95-4ABF-ACA1-F767F6EBD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3964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6" name="Grafik 5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929B87EF-2BFB-4BBC-BECA-C4B60EAE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133555" y="363071"/>
            <a:ext cx="2393576" cy="2393576"/>
          </a:xfrm>
          <a:prstGeom prst="ellipse">
            <a:avLst/>
          </a:prstGeom>
        </p:spPr>
      </p:pic>
      <p:pic>
        <p:nvPicPr>
          <p:cNvPr id="8" name="Grafik 7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0A9B28C1-75B2-408B-8B68-C5815D19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3311978" y="1035424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5289660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7888942" y="107577"/>
            <a:ext cx="2393576" cy="2393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484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8" name="Grafik 7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0A9B28C1-75B2-408B-8B68-C5815D19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3311978" y="1035424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5289660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7888942" y="107577"/>
            <a:ext cx="2393576" cy="2393576"/>
          </a:xfrm>
          <a:prstGeom prst="ellipse">
            <a:avLst/>
          </a:prstGeom>
        </p:spPr>
      </p:pic>
      <p:pic>
        <p:nvPicPr>
          <p:cNvPr id="7" name="Grafik 6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102C0FD5-D391-4389-9C25-A0A330796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65366" y="255493"/>
            <a:ext cx="5526741" cy="55267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03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6" name="Grafik 5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929B87EF-2BFB-4BBC-BECA-C4B60EAE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133555" y="363071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5289660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7888942" y="107577"/>
            <a:ext cx="2393576" cy="2393576"/>
          </a:xfrm>
          <a:prstGeom prst="ellipse">
            <a:avLst/>
          </a:prstGeom>
        </p:spPr>
      </p:pic>
      <p:pic>
        <p:nvPicPr>
          <p:cNvPr id="7" name="Grafik 6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275F6A55-70C0-4CD9-BFDF-D0F5E9E58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2561908" y="644739"/>
            <a:ext cx="5455504" cy="5455504"/>
          </a:xfrm>
          <a:prstGeom prst="ellips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07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6" name="Grafik 5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929B87EF-2BFB-4BBC-BECA-C4B60EAE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133555" y="363071"/>
            <a:ext cx="2393576" cy="2393576"/>
          </a:xfrm>
          <a:prstGeom prst="ellipse">
            <a:avLst/>
          </a:prstGeom>
        </p:spPr>
      </p:pic>
      <p:pic>
        <p:nvPicPr>
          <p:cNvPr id="8" name="Grafik 7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0A9B28C1-75B2-408B-8B68-C5815D19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3311978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7888942" y="107577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3527131" y="363071"/>
            <a:ext cx="5652730" cy="5652730"/>
          </a:xfrm>
          <a:prstGeom prst="ellips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2679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6" name="Grafik 5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929B87EF-2BFB-4BBC-BECA-C4B60EAE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133555" y="363071"/>
            <a:ext cx="2393576" cy="2393576"/>
          </a:xfrm>
          <a:prstGeom prst="ellipse">
            <a:avLst/>
          </a:prstGeom>
        </p:spPr>
      </p:pic>
      <p:pic>
        <p:nvPicPr>
          <p:cNvPr id="8" name="Grafik 7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0A9B28C1-75B2-408B-8B68-C5815D19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3311978" y="1035424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5289660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5504813" y="161621"/>
            <a:ext cx="6234953" cy="6234953"/>
          </a:xfrm>
          <a:prstGeom prst="ellips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869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E99F443C-4466-441C-8AF9-E4950C65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5101"/>
          <a:stretch/>
        </p:blipFill>
        <p:spPr>
          <a:xfrm>
            <a:off x="-479" y="0"/>
            <a:ext cx="12192959" cy="6858000"/>
          </a:xfrm>
          <a:prstGeom prst="rect">
            <a:avLst/>
          </a:prstGeom>
        </p:spPr>
      </p:pic>
      <p:pic>
        <p:nvPicPr>
          <p:cNvPr id="6" name="Grafik 5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929B87EF-2BFB-4BBC-BECA-C4B60EAE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998" r="70955" b="55556"/>
          <a:stretch/>
        </p:blipFill>
        <p:spPr>
          <a:xfrm>
            <a:off x="1133555" y="363071"/>
            <a:ext cx="2393576" cy="2393576"/>
          </a:xfrm>
          <a:prstGeom prst="ellipse">
            <a:avLst/>
          </a:prstGeom>
        </p:spPr>
      </p:pic>
      <p:pic>
        <p:nvPicPr>
          <p:cNvPr id="8" name="Grafik 7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0A9B28C1-75B2-408B-8B68-C5815D19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3435" r="53199" b="47119"/>
          <a:stretch/>
        </p:blipFill>
        <p:spPr>
          <a:xfrm>
            <a:off x="3311978" y="1035424"/>
            <a:ext cx="2393576" cy="2393576"/>
          </a:xfrm>
          <a:prstGeom prst="ellipse">
            <a:avLst/>
          </a:prstGeom>
        </p:spPr>
      </p:pic>
      <p:pic>
        <p:nvPicPr>
          <p:cNvPr id="9" name="Grafik 8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FC0D12F2-39A2-4376-B5EE-867EDE04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3435" r="36979" b="47119"/>
          <a:stretch/>
        </p:blipFill>
        <p:spPr>
          <a:xfrm>
            <a:off x="5289660" y="1035424"/>
            <a:ext cx="2393576" cy="2393576"/>
          </a:xfrm>
          <a:prstGeom prst="ellipse">
            <a:avLst/>
          </a:prstGeom>
        </p:spPr>
      </p:pic>
      <p:pic>
        <p:nvPicPr>
          <p:cNvPr id="10" name="Grafik 9" descr="Ein Bild, das Person, darstellend, stehend, Foto enthält.&#10;&#10;Automatisch generierte Beschreibung">
            <a:extLst>
              <a:ext uri="{FF2B5EF4-FFF2-40B4-BE49-F238E27FC236}">
                <a16:creationId xmlns:a16="http://schemas.microsoft.com/office/drawing/2014/main" id="{C538171B-0068-4B09-A18D-A3433C51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8" t="12021" r="15661" b="58533"/>
          <a:stretch/>
        </p:blipFill>
        <p:spPr>
          <a:xfrm>
            <a:off x="7888942" y="107577"/>
            <a:ext cx="2393576" cy="2393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5</Words>
  <Application>Microsoft Office PowerPoint</Application>
  <PresentationFormat>Breitbild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Trainings-Vorlage_us</vt:lpstr>
      <vt:lpstr>Team-Vorstellung mit Bildausschnitten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Bildausschnitte  nahtlos ineinander übergehen lassen</dc:title>
  <dc:creator>Ute Simon</dc:creator>
  <cp:lastModifiedBy>Ute Simon</cp:lastModifiedBy>
  <cp:revision>6</cp:revision>
  <dcterms:created xsi:type="dcterms:W3CDTF">2019-07-03T14:15:20Z</dcterms:created>
  <dcterms:modified xsi:type="dcterms:W3CDTF">2019-07-04T08:50:25Z</dcterms:modified>
</cp:coreProperties>
</file>