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6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23097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">
          <p15:clr>
            <a:srgbClr val="FBAE40"/>
          </p15:clr>
        </p15:guide>
        <p15:guide id="3" orient="horz" pos="4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5768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14695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77160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411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384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25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84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667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2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00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C9F8BBD-6EDB-4807-8948-316C4B5E128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D2010089-54CD-4848-B381-481A264C0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7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">
          <p15:clr>
            <a:srgbClr val="F26B43"/>
          </p15:clr>
        </p15:guide>
        <p15:guide id="2" orient="horz" pos="3877">
          <p15:clr>
            <a:srgbClr val="F26B43"/>
          </p15:clr>
        </p15:guide>
        <p15:guide id="3" pos="380">
          <p15:clr>
            <a:srgbClr val="F26B43"/>
          </p15:clr>
        </p15:guide>
        <p15:guide id="4" pos="73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A56BF-FDEA-4658-AC21-92F680F6D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Ausschnitte eines Panoramas mit Morphen zeigen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6C178D-BDCE-456D-AB2E-032156152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1603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2" t="62" r="16300" b="-62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5" t="62" r="457" b="-62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9D610-4ACF-45DD-8699-EA48A09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Ausgangsbilder</a:t>
            </a:r>
          </a:p>
        </p:txBody>
      </p:sp>
    </p:spTree>
    <p:extLst>
      <p:ext uri="{BB962C8B-B14F-4D97-AF65-F5344CB8AC3E}">
        <p14:creationId xmlns:p14="http://schemas.microsoft.com/office/powerpoint/2010/main" val="4387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BF71B49B-7EAA-4C72-B319-253EAC3D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962"/>
            <a:ext cx="12192000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9D610-4ACF-45DD-8699-EA48A09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fertige scrollende Panorama</a:t>
            </a:r>
          </a:p>
        </p:txBody>
      </p:sp>
    </p:spTree>
    <p:extLst>
      <p:ext uri="{BB962C8B-B14F-4D97-AF65-F5344CB8AC3E}">
        <p14:creationId xmlns:p14="http://schemas.microsoft.com/office/powerpoint/2010/main" val="58643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r="82573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5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65319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9" t="62" r="46853" b="-62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martphone">
            <a:extLst>
              <a:ext uri="{FF2B5EF4-FFF2-40B4-BE49-F238E27FC236}">
                <a16:creationId xmlns:a16="http://schemas.microsoft.com/office/drawing/2014/main" id="{FCCCABE5-DC23-4910-9EA9-B6E27954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092" y="655783"/>
            <a:ext cx="5541816" cy="5541816"/>
          </a:xfrm>
          <a:prstGeom prst="rect">
            <a:avLst/>
          </a:prstGeom>
        </p:spPr>
      </p:pic>
      <p:pic>
        <p:nvPicPr>
          <p:cNvPr id="5" name="Grafik 4" descr="Ein Bild, das Berg, Himmel, Boot, draußen enthält.&#10;&#10;Automatisch generierte Beschreibung">
            <a:extLst>
              <a:ext uri="{FF2B5EF4-FFF2-40B4-BE49-F238E27FC236}">
                <a16:creationId xmlns:a16="http://schemas.microsoft.com/office/drawing/2014/main" id="{A3DFF2DE-71C5-4B64-9858-CE3DFBADB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2" t="62" r="31190" b="-62"/>
          <a:stretch/>
        </p:blipFill>
        <p:spPr>
          <a:xfrm>
            <a:off x="5015752" y="1579962"/>
            <a:ext cx="2151529" cy="3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14</Words>
  <Application>Microsoft Office PowerPoint</Application>
  <PresentationFormat>Breitbild</PresentationFormat>
  <Paragraphs>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Trainings-Vorlage_us</vt:lpstr>
      <vt:lpstr>Ausschnitte eines Panoramas mit Morphen zeigen</vt:lpstr>
      <vt:lpstr>Die Ausgangsbilder</vt:lpstr>
      <vt:lpstr>PowerPoint-Präsentation</vt:lpstr>
      <vt:lpstr>PowerPoint-Präsentation</vt:lpstr>
      <vt:lpstr>Das fertige scrollende Panorama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Ausschnitte eines Panoramas mit Morphen zeigen</dc:title>
  <dc:creator>Ute Simon</dc:creator>
  <cp:lastModifiedBy>Ute Simon</cp:lastModifiedBy>
  <cp:revision>4</cp:revision>
  <dcterms:created xsi:type="dcterms:W3CDTF">2019-07-04T08:54:43Z</dcterms:created>
  <dcterms:modified xsi:type="dcterms:W3CDTF">2019-07-04T09:47:23Z</dcterms:modified>
</cp:coreProperties>
</file>