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6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139" userDrawn="1">
          <p15:clr>
            <a:srgbClr val="A4A3A4"/>
          </p15:clr>
        </p15:guide>
        <p15:guide id="3" pos="5541" userDrawn="1">
          <p15:clr>
            <a:srgbClr val="A4A3A4"/>
          </p15:clr>
        </p15:guide>
        <p15:guide id="4" orient="horz" pos="3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1F4E79"/>
    <a:srgbClr val="F7E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1" autoAdjust="0"/>
    <p:restoredTop sz="94714" autoAdjust="0"/>
  </p:normalViewPr>
  <p:slideViewPr>
    <p:cSldViewPr snapToGrid="0" showGuides="1">
      <p:cViewPr varScale="1">
        <p:scale>
          <a:sx n="71" d="100"/>
          <a:sy n="71" d="100"/>
        </p:scale>
        <p:origin x="696" y="54"/>
      </p:cViewPr>
      <p:guideLst>
        <p:guide orient="horz" pos="1049"/>
        <p:guide pos="2139"/>
        <p:guide pos="5541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E0CEA-FB08-49BD-8E86-BDCF9EF71ACD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13CC-3B85-4CFB-B277-54A573053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23965"/>
            <a:ext cx="9144000" cy="1138552"/>
          </a:xfrm>
        </p:spPr>
        <p:txBody>
          <a:bodyPr anchor="b"/>
          <a:lstStyle>
            <a:lvl1pPr algn="ctr">
              <a:defRPr sz="6000">
                <a:latin typeface="Avenir Book" panose="02000503020000020003" pitchFamily="50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05459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284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B059-15BD-4BA0-B9E8-C1EB8901A0C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5C04-3C85-49B5-974F-3F5A85119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04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5927558"/>
            <a:ext cx="12192000" cy="4287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" y="5005051"/>
            <a:ext cx="11591925" cy="1351299"/>
          </a:xfrm>
        </p:spPr>
        <p:txBody>
          <a:bodyPr anchor="b">
            <a:noAutofit/>
          </a:bodyPr>
          <a:lstStyle>
            <a:lvl1pPr algn="ctr">
              <a:defRPr sz="8000">
                <a:solidFill>
                  <a:srgbClr val="1F4E79"/>
                </a:solidFill>
              </a:defRPr>
            </a:lvl1pPr>
          </a:lstStyle>
          <a:p>
            <a:r>
              <a:rPr lang="de-DE" dirty="0"/>
              <a:t>Titelmaster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B059-15BD-4BA0-B9E8-C1EB8901A0C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5C04-3C85-49B5-974F-3F5A85119B9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00038" y="5927558"/>
            <a:ext cx="11591925" cy="428792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ABABAB"/>
                </a:solidFill>
                <a:latin typeface="Avenir Book" panose="02000503020000020003" pitchFamily="50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7159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B059-15BD-4BA0-B9E8-C1EB8901A0C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5C04-3C85-49B5-974F-3F5A85119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3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724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00037" y="333375"/>
            <a:ext cx="11591925" cy="100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0038" y="1477667"/>
            <a:ext cx="11591924" cy="50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B059-15BD-4BA0-B9E8-C1EB8901A0C6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5C04-3C85-49B5-974F-3F5A85119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9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 panose="020B08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  <p15:guide id="4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Geschichte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Alles, was in Aachen so passiert ist</a:t>
            </a:r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14149" t="23141" r="19562"/>
          <a:stretch/>
        </p:blipFill>
        <p:spPr>
          <a:xfrm>
            <a:off x="3254188" y="1406092"/>
            <a:ext cx="5378824" cy="33565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300037" y="6356350"/>
            <a:ext cx="1988738" cy="169277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50" charset="0"/>
              </a:rPr>
              <a:t>LoKiLeCh</a:t>
            </a:r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50" charset="0"/>
            </a:endParaRPr>
          </a:p>
        </p:txBody>
      </p:sp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179D0615-592B-45E4-87B3-38D9B86E3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08" b="90307" l="44174" r="76348">
                        <a14:foregroundMark x1="48957" y1="20679" x2="67478" y2="13247"/>
                        <a14:foregroundMark x1="59913" y1="9208" x2="62174" y2="11309"/>
                      </a14:backgroundRemoval>
                    </a14:imgEffect>
                  </a14:imgLayer>
                </a14:imgProps>
              </a:ext>
            </a:extLst>
          </a:blip>
          <a:srcRect l="40168" t="5416" r="19562"/>
          <a:stretch/>
        </p:blipFill>
        <p:spPr>
          <a:xfrm>
            <a:off x="5365376" y="632012"/>
            <a:ext cx="3267636" cy="41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Alles, was in Aachen so passiert ist</a:t>
            </a:r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13809" t="30351" r="20363" b="366"/>
          <a:stretch/>
        </p:blipFill>
        <p:spPr>
          <a:xfrm>
            <a:off x="3482976" y="1743075"/>
            <a:ext cx="5313362" cy="3009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300037" y="6356350"/>
            <a:ext cx="1988738" cy="169277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50" charset="0"/>
              </a:rPr>
              <a:t>LoKiLeCh</a:t>
            </a:r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50" charset="0"/>
            </a:endParaRPr>
          </a:p>
        </p:txBody>
      </p:sp>
      <p:pic>
        <p:nvPicPr>
          <p:cNvPr id="11" name="Bildplatzhalter 6"/>
          <p:cNvPicPr>
            <a:picLocks noChangeAspect="1"/>
          </p:cNvPicPr>
          <p:nvPr/>
        </p:nvPicPr>
        <p:blipFill rotWithShape="1">
          <a:blip r:embed="rId3"/>
          <a:srcRect l="13809" t="4940" r="20363" b="366"/>
          <a:stretch/>
        </p:blipFill>
        <p:spPr>
          <a:xfrm>
            <a:off x="3482975" y="638930"/>
            <a:ext cx="5313363" cy="411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1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700A5B-C868-4C30-9438-CC82CB234B3B}"/>
</file>

<file path=customXml/itemProps2.xml><?xml version="1.0" encoding="utf-8"?>
<ds:datastoreItem xmlns:ds="http://schemas.openxmlformats.org/officeDocument/2006/customXml" ds:itemID="{202BC953-67B4-4700-8E50-FE43B580C069}"/>
</file>

<file path=customXml/itemProps3.xml><?xml version="1.0" encoding="utf-8"?>
<ds:datastoreItem xmlns:ds="http://schemas.openxmlformats.org/officeDocument/2006/customXml" ds:itemID="{B46B9B2C-C655-4FAD-B2BE-F441DB377E3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Avenir Black</vt:lpstr>
      <vt:lpstr>Avenir Book</vt:lpstr>
      <vt:lpstr>Calibri</vt:lpstr>
      <vt:lpstr>Office Theme</vt:lpstr>
      <vt:lpstr>Geschichte</vt:lpstr>
      <vt:lpstr>Geschichte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Lorenz_Sirius</dc:creator>
  <cp:lastModifiedBy>Lorenz HöIscher</cp:lastModifiedBy>
  <cp:revision>58</cp:revision>
  <dcterms:created xsi:type="dcterms:W3CDTF">2018-05-25T11:05:25Z</dcterms:created>
  <dcterms:modified xsi:type="dcterms:W3CDTF">2018-11-11T07:15:21Z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