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9" r:id="rId2"/>
    <p:sldId id="332" r:id="rId3"/>
    <p:sldId id="335" r:id="rId4"/>
    <p:sldId id="333" r:id="rId5"/>
    <p:sldId id="33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763"/>
    <a:srgbClr val="8F9299"/>
    <a:srgbClr val="3E434F"/>
    <a:srgbClr val="4C78A9"/>
    <a:srgbClr val="4971A5"/>
    <a:srgbClr val="302F37"/>
    <a:srgbClr val="222632"/>
    <a:srgbClr val="2C2A2F"/>
    <a:srgbClr val="3531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86" autoAdjust="0"/>
    <p:restoredTop sz="94714" autoAdjust="0"/>
  </p:normalViewPr>
  <p:slideViewPr>
    <p:cSldViewPr snapToGrid="0">
      <p:cViewPr varScale="1">
        <p:scale>
          <a:sx n="67" d="100"/>
          <a:sy n="67" d="100"/>
        </p:scale>
        <p:origin x="1098" y="60"/>
      </p:cViewPr>
      <p:guideLst>
        <p:guide orient="horz" pos="2137"/>
        <p:guide pos="3840"/>
        <p:guide pos="211"/>
        <p:guide pos="7469"/>
        <p:guide orient="horz" pos="119"/>
        <p:guide orient="horz" pos="4178"/>
      </p:guideLst>
    </p:cSldViewPr>
  </p:slideViewPr>
  <p:outlineViewPr>
    <p:cViewPr>
      <p:scale>
        <a:sx n="33" d="100"/>
        <a:sy n="33" d="100"/>
      </p:scale>
      <p:origin x="0" y="-134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0CFAE-857A-43D1-B5E2-600FB7A7C10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A5FFA-B3A1-4AE8-A623-D6EA056E18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8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 Black" panose="020B0803020203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lack" panose="020B08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072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lack" panose="020B0803020203020204" pitchFamily="34" charset="0"/>
              </a:defRPr>
            </a:lvl1pPr>
            <a:lvl2pPr>
              <a:defRPr>
                <a:latin typeface="Avenir Black" panose="020B0803020203020204" pitchFamily="34" charset="0"/>
              </a:defRPr>
            </a:lvl2pPr>
            <a:lvl3pPr>
              <a:defRPr>
                <a:latin typeface="Avenir Black" panose="020B0803020203020204" pitchFamily="34" charset="0"/>
              </a:defRPr>
            </a:lvl3pPr>
            <a:lvl4pPr>
              <a:defRPr>
                <a:latin typeface="Avenir Black" panose="020B0803020203020204" pitchFamily="34" charset="0"/>
              </a:defRPr>
            </a:lvl4pPr>
            <a:lvl5pPr>
              <a:defRPr>
                <a:latin typeface="Avenir Black" panose="020B080302020302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grau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Avenir Black" panose="020B0803020203020204" pitchFamily="34" charset="0"/>
              </a:defRPr>
            </a:lvl1pPr>
            <a:lvl2pPr>
              <a:defRPr>
                <a:latin typeface="Avenir Black" panose="020B0803020203020204" pitchFamily="34" charset="0"/>
              </a:defRPr>
            </a:lvl2pPr>
            <a:lvl3pPr>
              <a:defRPr>
                <a:latin typeface="Avenir Black" panose="020B0803020203020204" pitchFamily="34" charset="0"/>
              </a:defRPr>
            </a:lvl3pPr>
            <a:lvl4pPr>
              <a:defRPr>
                <a:latin typeface="Avenir Black" panose="020B0803020203020204" pitchFamily="34" charset="0"/>
              </a:defRPr>
            </a:lvl4pPr>
            <a:lvl5pPr>
              <a:defRPr>
                <a:latin typeface="Avenir Black" panose="020B0803020203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40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Avenir Black" panose="020B0803020203020204" pitchFamily="34" charset="0"/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482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3162" y="1356292"/>
            <a:ext cx="5969051" cy="2458423"/>
          </a:xfrm>
        </p:spPr>
        <p:txBody>
          <a:bodyPr lIns="0" tIns="0" rIns="0" bIns="0" anchor="b">
            <a:noAutofit/>
          </a:bodyPr>
          <a:lstStyle/>
          <a:p>
            <a:r>
              <a:rPr lang="de-DE" sz="8000" dirty="0">
                <a:latin typeface="Avenir Black" panose="020B0803020203020204" pitchFamily="34" charset="0"/>
              </a:rPr>
              <a:t>Karl</a:t>
            </a:r>
            <a:br>
              <a:rPr lang="de-DE" sz="8000" dirty="0">
                <a:latin typeface="Avenir Black" panose="020B0803020203020204" pitchFamily="34" charset="0"/>
              </a:rPr>
            </a:br>
            <a:r>
              <a:rPr lang="de-DE" sz="8000" dirty="0">
                <a:latin typeface="Avenir Black" panose="020B0803020203020204" pitchFamily="34" charset="0"/>
              </a:rPr>
              <a:t>der Große</a:t>
            </a:r>
          </a:p>
        </p:txBody>
      </p:sp>
      <p:pic>
        <p:nvPicPr>
          <p:cNvPr id="9" name="imgKarlBuest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9789" y="184483"/>
            <a:ext cx="4420469" cy="6448092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 rot="16200000">
            <a:off x="-219998" y="5588176"/>
            <a:ext cx="196568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Beckstet</a:t>
            </a:r>
            <a:endParaRPr lang="de-DE" sz="800" dirty="0">
              <a:solidFill>
                <a:schemeClr val="bg1">
                  <a:lumMod val="65000"/>
                </a:schemeClr>
              </a:solidFill>
              <a:latin typeface="Avenir Book" panose="02000503020000020003" pitchFamily="50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5383163" y="3814715"/>
            <a:ext cx="5820696" cy="42278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3000" dirty="0"/>
              <a:t>Kämpfer, Kaiser, Kulturbringer</a:t>
            </a:r>
          </a:p>
        </p:txBody>
      </p:sp>
    </p:spTree>
    <p:extLst>
      <p:ext uri="{BB962C8B-B14F-4D97-AF65-F5344CB8AC3E}">
        <p14:creationId xmlns:p14="http://schemas.microsoft.com/office/powerpoint/2010/main" val="196523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6218359"/>
            <a:ext cx="12192000" cy="639641"/>
          </a:xfrm>
          <a:prstGeom prst="rect">
            <a:avLst/>
          </a:prstGeom>
          <a:gradFill>
            <a:gsLst>
              <a:gs pos="0">
                <a:srgbClr val="302F37"/>
              </a:gs>
              <a:gs pos="100000">
                <a:srgbClr val="2226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mgKarlBuest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8786" y="0"/>
            <a:ext cx="47014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93478" y="383099"/>
            <a:ext cx="8158735" cy="3009389"/>
          </a:xfrm>
          <a:effectLst/>
        </p:spPr>
        <p:txBody>
          <a:bodyPr lIns="0" tIns="0" rIns="0" bIns="0" anchor="t">
            <a:noAutofit/>
          </a:bodyPr>
          <a:lstStyle/>
          <a:p>
            <a:pPr algn="r"/>
            <a:r>
              <a:rPr lang="de-DE" sz="10000" dirty="0">
                <a:solidFill>
                  <a:srgbClr val="D5C59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lack" panose="020B0803020203020204" pitchFamily="34" charset="0"/>
              </a:rPr>
              <a:t>Karl </a:t>
            </a:r>
            <a:br>
              <a:rPr lang="de-DE" sz="10000" dirty="0">
                <a:solidFill>
                  <a:srgbClr val="D5C59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lack" panose="020B0803020203020204" pitchFamily="34" charset="0"/>
              </a:rPr>
            </a:br>
            <a:r>
              <a:rPr lang="de-DE" sz="10000" dirty="0">
                <a:solidFill>
                  <a:srgbClr val="D5C59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lack" panose="020B0803020203020204" pitchFamily="34" charset="0"/>
              </a:rPr>
              <a:t>der Große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73749" y="6478687"/>
            <a:ext cx="196568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Beckstet</a:t>
            </a:r>
            <a:endParaRPr lang="de-DE" sz="800" dirty="0">
              <a:solidFill>
                <a:schemeClr val="bg1">
                  <a:lumMod val="65000"/>
                </a:schemeClr>
              </a:solidFill>
              <a:latin typeface="Avenir Book" panose="02000503020000020003" pitchFamily="50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140266" y="3033486"/>
            <a:ext cx="6211947" cy="2029190"/>
          </a:xfrm>
          <a:prstGeom prst="rect">
            <a:avLst/>
          </a:prstGeom>
          <a:effectLst/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5000" dirty="0">
                <a:solidFill>
                  <a:srgbClr val="D5C591">
                    <a:alpha val="33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lack" panose="020B0803020203020204" pitchFamily="34" charset="0"/>
              </a:rPr>
              <a:t>Kämpfer, Kaiser,</a:t>
            </a:r>
            <a:br>
              <a:rPr lang="de-DE" sz="5000" dirty="0">
                <a:solidFill>
                  <a:srgbClr val="D5C591">
                    <a:alpha val="33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lack" panose="020B0803020203020204" pitchFamily="34" charset="0"/>
              </a:rPr>
            </a:br>
            <a:r>
              <a:rPr lang="de-DE" sz="5000" dirty="0">
                <a:solidFill>
                  <a:srgbClr val="D5C591">
                    <a:alpha val="33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lack" panose="020B0803020203020204" pitchFamily="34" charset="0"/>
              </a:rPr>
              <a:t>Kulturbringer</a:t>
            </a:r>
          </a:p>
        </p:txBody>
      </p:sp>
    </p:spTree>
    <p:extLst>
      <p:ext uri="{BB962C8B-B14F-4D97-AF65-F5344CB8AC3E}">
        <p14:creationId xmlns:p14="http://schemas.microsoft.com/office/powerpoint/2010/main" val="20370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 rot="16200000">
            <a:off x="-1136123" y="4672051"/>
            <a:ext cx="37979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800" dirty="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it-IT" sz="800" dirty="0" err="1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Geolina</a:t>
            </a:r>
            <a:endParaRPr lang="de-DE" sz="800" dirty="0">
              <a:solidFill>
                <a:schemeClr val="bg1">
                  <a:lumMod val="65000"/>
                </a:schemeClr>
              </a:solidFill>
              <a:latin typeface="Avenir Book" panose="02000503020000020003" pitchFamily="50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839787" y="-21746"/>
            <a:ext cx="5167722" cy="6879746"/>
            <a:chOff x="839787" y="-21746"/>
            <a:chExt cx="5167722" cy="6879746"/>
          </a:xfrm>
        </p:grpSpPr>
        <p:pic>
          <p:nvPicPr>
            <p:cNvPr id="7" name="imgKarlBuest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88" y="-21745"/>
              <a:ext cx="5167721" cy="6879745"/>
            </a:xfrm>
            <a:prstGeom prst="rect">
              <a:avLst/>
            </a:prstGeom>
          </p:spPr>
        </p:pic>
        <p:sp>
          <p:nvSpPr>
            <p:cNvPr id="4" name="Rechteck 3"/>
            <p:cNvSpPr/>
            <p:nvPr/>
          </p:nvSpPr>
          <p:spPr>
            <a:xfrm>
              <a:off x="839787" y="-21746"/>
              <a:ext cx="5167722" cy="687974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imgKarlBues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0" y="1960150"/>
            <a:ext cx="3504319" cy="4672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7362" y="1356292"/>
            <a:ext cx="5969051" cy="2458423"/>
          </a:xfrm>
        </p:spPr>
        <p:txBody>
          <a:bodyPr lIns="0" tIns="0" rIns="0" bIns="0" anchor="b">
            <a:noAutofit/>
          </a:bodyPr>
          <a:lstStyle/>
          <a:p>
            <a:r>
              <a:rPr lang="de-DE" sz="8000" dirty="0">
                <a:latin typeface="Avenir Black" panose="020B0803020203020204" pitchFamily="34" charset="0"/>
              </a:rPr>
              <a:t>Römer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697362" y="3814715"/>
            <a:ext cx="6473875" cy="11201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3000" dirty="0"/>
              <a:t>Geschichte Aachens im 1.-5. Jhd.</a:t>
            </a:r>
          </a:p>
        </p:txBody>
      </p:sp>
    </p:spTree>
    <p:extLst>
      <p:ext uri="{BB962C8B-B14F-4D97-AF65-F5344CB8AC3E}">
        <p14:creationId xmlns:p14="http://schemas.microsoft.com/office/powerpoint/2010/main" val="6775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7362" y="1356292"/>
            <a:ext cx="5969051" cy="2458423"/>
          </a:xfrm>
        </p:spPr>
        <p:txBody>
          <a:bodyPr lIns="0" tIns="0" rIns="0" bIns="0" anchor="b">
            <a:noAutofit/>
          </a:bodyPr>
          <a:lstStyle/>
          <a:p>
            <a:r>
              <a:rPr lang="de-DE" sz="8000" dirty="0">
                <a:latin typeface="Avenir Black" panose="020B0803020203020204" pitchFamily="34" charset="0"/>
              </a:rPr>
              <a:t>Römer</a:t>
            </a:r>
          </a:p>
        </p:txBody>
      </p:sp>
      <p:pic>
        <p:nvPicPr>
          <p:cNvPr id="9" name="imgKarlBues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0" y="1960150"/>
            <a:ext cx="3673388" cy="4897850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4697362" y="3814715"/>
            <a:ext cx="6473875" cy="11201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3000" dirty="0"/>
              <a:t>Geschichte Aachens im 1.-5. Jhd.</a:t>
            </a:r>
          </a:p>
        </p:txBody>
      </p:sp>
      <p:sp>
        <p:nvSpPr>
          <p:cNvPr id="3" name="Rechteck 2"/>
          <p:cNvSpPr/>
          <p:nvPr/>
        </p:nvSpPr>
        <p:spPr>
          <a:xfrm>
            <a:off x="839788" y="0"/>
            <a:ext cx="3673390" cy="2156460"/>
          </a:xfrm>
          <a:prstGeom prst="rect">
            <a:avLst/>
          </a:prstGeom>
          <a:solidFill>
            <a:srgbClr val="4C7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 rot="16200000">
            <a:off x="-1136123" y="4672051"/>
            <a:ext cx="37979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800" dirty="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it-IT" sz="800" dirty="0" err="1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Geolina</a:t>
            </a:r>
            <a:endParaRPr lang="de-DE" sz="800" dirty="0">
              <a:solidFill>
                <a:schemeClr val="bg1">
                  <a:lumMod val="65000"/>
                </a:schemeClr>
              </a:solidFill>
              <a:latin typeface="Avenir Book" panose="020005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gKarlBues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0" y="1960150"/>
            <a:ext cx="3673388" cy="4897850"/>
          </a:xfrm>
          <a:prstGeom prst="rect">
            <a:avLst/>
          </a:prstGeom>
        </p:spPr>
      </p:pic>
      <p:pic>
        <p:nvPicPr>
          <p:cNvPr id="7" name="imgKarlBuest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91"/>
          <a:stretch/>
        </p:blipFill>
        <p:spPr>
          <a:xfrm>
            <a:off x="839790" y="0"/>
            <a:ext cx="3673388" cy="2499360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4697362" y="1356292"/>
            <a:ext cx="5969051" cy="24584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>
                <a:latin typeface="Avenir Black" panose="020B0803020203020204" pitchFamily="34" charset="0"/>
              </a:rPr>
              <a:t>Römer</a:t>
            </a:r>
            <a:endParaRPr lang="de-DE" sz="8000" dirty="0">
              <a:latin typeface="Avenir Black" panose="020B0803020203020204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4697362" y="3814715"/>
            <a:ext cx="6473875" cy="11201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3000" dirty="0"/>
              <a:t>Geschichte Aachens im 1.-5. Jhd.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-1136123" y="4672051"/>
            <a:ext cx="37979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800" dirty="0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it-IT" sz="800" dirty="0" err="1">
                <a:solidFill>
                  <a:schemeClr val="bg1">
                    <a:lumMod val="65000"/>
                  </a:schemeClr>
                </a:solidFill>
                <a:latin typeface="Avenir Book" panose="02000503020000020003" pitchFamily="50" charset="0"/>
              </a:rPr>
              <a:t>Geolina</a:t>
            </a:r>
            <a:endParaRPr lang="de-DE" sz="800" dirty="0">
              <a:solidFill>
                <a:schemeClr val="bg1">
                  <a:lumMod val="65000"/>
                </a:schemeClr>
              </a:solidFill>
              <a:latin typeface="Avenir Book" panose="020005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C468144-16C8-41C0-BFA1-6902DBC7C214}"/>
</file>

<file path=customXml/itemProps2.xml><?xml version="1.0" encoding="utf-8"?>
<ds:datastoreItem xmlns:ds="http://schemas.openxmlformats.org/officeDocument/2006/customXml" ds:itemID="{C2DCA36F-51DD-4F90-BA6B-8EC0F418A2AC}"/>
</file>

<file path=customXml/itemProps3.xml><?xml version="1.0" encoding="utf-8"?>
<ds:datastoreItem xmlns:ds="http://schemas.openxmlformats.org/officeDocument/2006/customXml" ds:itemID="{2137C81D-2A0E-4E70-9FA0-32B36DCF40E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Avenir Black</vt:lpstr>
      <vt:lpstr>Avenir Book</vt:lpstr>
      <vt:lpstr>Calibri</vt:lpstr>
      <vt:lpstr>Calibri Light</vt:lpstr>
      <vt:lpstr>Office Theme</vt:lpstr>
      <vt:lpstr>Karl der Große</vt:lpstr>
      <vt:lpstr>Karl  der Große</vt:lpstr>
      <vt:lpstr>Römer</vt:lpstr>
      <vt:lpstr>Römer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HöIscher</cp:lastModifiedBy>
  <cp:revision>76</cp:revision>
  <dcterms:created xsi:type="dcterms:W3CDTF">2018-05-03T13:07:48Z</dcterms:created>
  <dcterms:modified xsi:type="dcterms:W3CDTF">2018-11-11T08:08:02Z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