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80" r:id="rId6"/>
    <p:sldId id="286" r:id="rId7"/>
    <p:sldId id="273" r:id="rId8"/>
    <p:sldId id="274" r:id="rId9"/>
    <p:sldId id="275" r:id="rId10"/>
    <p:sldId id="276" r:id="rId11"/>
    <p:sldId id="285" r:id="rId12"/>
    <p:sldId id="281" r:id="rId13"/>
    <p:sldId id="28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119" userDrawn="1">
          <p15:clr>
            <a:srgbClr val="A4A3A4"/>
          </p15:clr>
        </p15:guide>
        <p15:guide id="6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12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64" y="60"/>
      </p:cViewPr>
      <p:guideLst>
        <p:guide orient="horz" pos="2160"/>
        <p:guide pos="3840"/>
        <p:guide pos="211"/>
        <p:guide pos="7469"/>
        <p:guide orient="horz" pos="119"/>
        <p:guide orient="horz" pos="417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 auf blau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 algn="ctr">
              <a:defRPr sz="13500" b="0">
                <a:solidFill>
                  <a:schemeClr val="bg1"/>
                </a:solidFill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Klick hier</a:t>
            </a:r>
          </a:p>
        </p:txBody>
      </p:sp>
    </p:spTree>
    <p:extLst>
      <p:ext uri="{BB962C8B-B14F-4D97-AF65-F5344CB8AC3E}">
        <p14:creationId xmlns:p14="http://schemas.microsoft.com/office/powerpoint/2010/main" val="376710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lb auf schwarz">
    <p:bg>
      <p:bgPr>
        <a:gradFill flip="none" rotWithShape="1">
          <a:gsLst>
            <a:gs pos="0">
              <a:schemeClr val="tx1"/>
            </a:gs>
            <a:gs pos="42000">
              <a:schemeClr val="tx1">
                <a:lumMod val="75000"/>
                <a:lumOff val="25000"/>
              </a:schemeClr>
            </a:gs>
            <a:gs pos="74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  <a:effectLst/>
        </p:spPr>
        <p:txBody>
          <a:bodyPr>
            <a:noAutofit/>
          </a:bodyPr>
          <a:lstStyle>
            <a:lvl1pPr algn="ctr">
              <a:defRPr sz="13500" b="0">
                <a:solidFill>
                  <a:srgbClr val="FFFF00"/>
                </a:solidFill>
                <a:effectLst>
                  <a:glow rad="165100">
                    <a:schemeClr val="tx1">
                      <a:alpha val="45000"/>
                    </a:schemeClr>
                  </a:glow>
                </a:effectLst>
                <a:latin typeface="Avenir Black" panose="020B0803020203020204" pitchFamily="34" charset="0"/>
              </a:defRPr>
            </a:lvl1pPr>
          </a:lstStyle>
          <a:p>
            <a:r>
              <a:rPr lang="de-DE" dirty="0"/>
              <a:t>Klick hier</a:t>
            </a:r>
          </a:p>
        </p:txBody>
      </p:sp>
    </p:spTree>
    <p:extLst>
      <p:ext uri="{BB962C8B-B14F-4D97-AF65-F5344CB8AC3E}">
        <p14:creationId xmlns:p14="http://schemas.microsoft.com/office/powerpoint/2010/main" val="352255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9C48-9C19-40CA-AE40-015C6D9F57E6}" type="datetimeFigureOut">
              <a:rPr lang="de-DE" smtClean="0"/>
              <a:t>12.11.2018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A40FA-8429-40D3-A006-FB7442AA4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6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7151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</a:t>
            </a:r>
          </a:p>
        </p:txBody>
      </p:sp>
    </p:spTree>
    <p:extLst>
      <p:ext uri="{BB962C8B-B14F-4D97-AF65-F5344CB8AC3E}">
        <p14:creationId xmlns:p14="http://schemas.microsoft.com/office/powerpoint/2010/main" val="132111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125 – 410 m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259" y="5416653"/>
            <a:ext cx="1301480" cy="784122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398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A1CED-4499-4612-8036-3FBC457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99401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Wasser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979" y="5500563"/>
            <a:ext cx="1158042" cy="700212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4099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2" y="0"/>
            <a:ext cx="11857037" cy="6858000"/>
          </a:xfrm>
        </p:spPr>
        <p:txBody>
          <a:bodyPr/>
          <a:lstStyle/>
          <a:p>
            <a:pPr algn="l"/>
            <a:r>
              <a:rPr lang="de-DE" dirty="0"/>
              <a:t>Dom zu</a:t>
            </a:r>
            <a:br>
              <a:rPr lang="de-DE" dirty="0"/>
            </a:br>
            <a:r>
              <a:rPr lang="de-DE" dirty="0"/>
              <a:t>Aachen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0"/>
          <a:stretch/>
        </p:blipFill>
        <p:spPr>
          <a:xfrm>
            <a:off x="7295535" y="194580"/>
            <a:ext cx="4689322" cy="6451048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</p:pic>
      <p:sp>
        <p:nvSpPr>
          <p:cNvPr id="8" name="Textfeld 7"/>
          <p:cNvSpPr txBox="1"/>
          <p:nvPr/>
        </p:nvSpPr>
        <p:spPr>
          <a:xfrm rot="16200000">
            <a:off x="11408735" y="5946395"/>
            <a:ext cx="12753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Foto: Willy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Horsch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7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245.000</a:t>
            </a:r>
            <a:br>
              <a:rPr lang="de-DE" dirty="0"/>
            </a:br>
            <a:r>
              <a:rPr lang="de-DE" dirty="0"/>
              <a:t>Einwohner</a:t>
            </a:r>
          </a:p>
        </p:txBody>
      </p:sp>
    </p:spTree>
    <p:extLst>
      <p:ext uri="{BB962C8B-B14F-4D97-AF65-F5344CB8AC3E}">
        <p14:creationId xmlns:p14="http://schemas.microsoft.com/office/powerpoint/2010/main" val="189224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160 km²</a:t>
            </a:r>
            <a:br>
              <a:rPr lang="de-DE" dirty="0"/>
            </a:br>
            <a:r>
              <a:rPr lang="de-DE" dirty="0"/>
              <a:t>Fläche</a:t>
            </a:r>
          </a:p>
        </p:txBody>
      </p:sp>
    </p:spTree>
    <p:extLst>
      <p:ext uri="{BB962C8B-B14F-4D97-AF65-F5344CB8AC3E}">
        <p14:creationId xmlns:p14="http://schemas.microsoft.com/office/powerpoint/2010/main" val="245733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125 – 410 m</a:t>
            </a:r>
            <a:br>
              <a:rPr lang="de-DE" dirty="0"/>
            </a:br>
            <a:r>
              <a:rPr lang="de-DE" dirty="0"/>
              <a:t>Höhe über NN</a:t>
            </a:r>
          </a:p>
        </p:txBody>
      </p:sp>
    </p:spTree>
    <p:extLst>
      <p:ext uri="{BB962C8B-B14F-4D97-AF65-F5344CB8AC3E}">
        <p14:creationId xmlns:p14="http://schemas.microsoft.com/office/powerpoint/2010/main" val="253531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 =</a:t>
            </a:r>
            <a:br>
              <a:rPr lang="de-DE" dirty="0"/>
            </a:br>
            <a:r>
              <a:rPr lang="de-DE" dirty="0"/>
              <a:t>"Wasser"</a:t>
            </a:r>
          </a:p>
        </p:txBody>
      </p:sp>
    </p:spTree>
    <p:extLst>
      <p:ext uri="{BB962C8B-B14F-4D97-AF65-F5344CB8AC3E}">
        <p14:creationId xmlns:p14="http://schemas.microsoft.com/office/powerpoint/2010/main" val="15103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B5839-710C-4F24-9CEA-BA77F80B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7057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clrChange>
              <a:clrFrom>
                <a:srgbClr val="F969AA"/>
              </a:clrFrom>
              <a:clrTo>
                <a:srgbClr val="F969A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640" y="5152103"/>
            <a:ext cx="1232719" cy="1480472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5629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245.000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97" y="5315052"/>
            <a:ext cx="1323404" cy="1317523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024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160 km²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24" y="4697246"/>
            <a:ext cx="1618276" cy="1933703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2195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72EE9B573FC646ADE58F27DCDF3FBD" ma:contentTypeVersion="16" ma:contentTypeDescription="Ein neues Dokument erstellen." ma:contentTypeScope="" ma:versionID="1dd333d1f9ea164061575b2906d772e3">
  <xsd:schema xmlns:xsd="http://www.w3.org/2001/XMLSchema" xmlns:xs="http://www.w3.org/2001/XMLSchema" xmlns:p="http://schemas.microsoft.com/office/2006/metadata/properties" xmlns:ns1="http://schemas.microsoft.com/sharepoint/v3" xmlns:ns2="3ec17eb1-14d0-4979-a9bb-489a8adf1c89" xmlns:ns3="ace3e3d0-8dcb-4393-91aa-b13562f78cec" targetNamespace="http://schemas.microsoft.com/office/2006/metadata/properties" ma:root="true" ma:fieldsID="f8d6a068fffcbc3929a33d4fccf546df" ns1:_="" ns2:_="" ns3:_="">
    <xsd:import namespace="http://schemas.microsoft.com/sharepoint/v3"/>
    <xsd:import namespace="3ec17eb1-14d0-4979-a9bb-489a8adf1c89"/>
    <xsd:import namespace="ace3e3d0-8dcb-4393-91aa-b13562f78c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c17eb1-14d0-4979-a9bb-489a8adf1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3e3d0-8dcb-4393-91aa-b13562f78ce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Zuletzt freigegeben nach Benutzer" ma:hidden="true" ma:internalName="LastSharedByUser" ma:readOnly="true">
      <xsd:simpleType>
        <xsd:restriction base="dms:Note"/>
      </xsd:simpleType>
    </xsd:element>
    <xsd:element name="LastSharedByTime" ma:index="14" nillable="true" ma:displayName="Zuletzt freigegeben nach Zeitpunkt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c17eb1-14d0-4979-a9bb-489a8adf1c89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930522A-58C8-4CEC-9758-7720BF28C717}"/>
</file>

<file path=customXml/itemProps2.xml><?xml version="1.0" encoding="utf-8"?>
<ds:datastoreItem xmlns:ds="http://schemas.openxmlformats.org/officeDocument/2006/customXml" ds:itemID="{F51CD97F-83F1-426B-8A45-F771F694FD34}"/>
</file>

<file path=customXml/itemProps3.xml><?xml version="1.0" encoding="utf-8"?>
<ds:datastoreItem xmlns:ds="http://schemas.openxmlformats.org/officeDocument/2006/customXml" ds:itemID="{042C745F-E3F2-440F-926A-2B0A8D205F8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14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Avenir Black</vt:lpstr>
      <vt:lpstr>Calibri</vt:lpstr>
      <vt:lpstr>Calibri Light</vt:lpstr>
      <vt:lpstr>Office Theme</vt:lpstr>
      <vt:lpstr>Aachen</vt:lpstr>
      <vt:lpstr>245.000 Einwohner</vt:lpstr>
      <vt:lpstr>160 km² Fläche</vt:lpstr>
      <vt:lpstr>125 – 410 m Höhe über NN</vt:lpstr>
      <vt:lpstr>Name = "Wasser"</vt:lpstr>
      <vt:lpstr>Test</vt:lpstr>
      <vt:lpstr>Aachen</vt:lpstr>
      <vt:lpstr>245.000</vt:lpstr>
      <vt:lpstr>160 km²</vt:lpstr>
      <vt:lpstr>125 – 410 m</vt:lpstr>
      <vt:lpstr>Test</vt:lpstr>
      <vt:lpstr>Wasser</vt:lpstr>
      <vt:lpstr>Dom zu Aachen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Rathaus Aachen</dc:title>
  <dc:creator>Lorenz_Sirius</dc:creator>
  <cp:lastModifiedBy>Lorenz HöIscher</cp:lastModifiedBy>
  <cp:revision>56</cp:revision>
  <dcterms:created xsi:type="dcterms:W3CDTF">2018-05-03T13:07:48Z</dcterms:created>
  <dcterms:modified xsi:type="dcterms:W3CDTF">2018-11-12T10:54:58Z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0x0101008172EE9B573FC646ADE58F27DCDF3FBD</vt:lpwstr>
  </property>
</Properties>
</file>