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1185" userDrawn="1">
          <p15:clr>
            <a:srgbClr val="A4A3A4"/>
          </p15:clr>
        </p15:guide>
        <p15:guide id="8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B"/>
    <a:srgbClr val="5B9BD5"/>
    <a:srgbClr val="4C78A9"/>
    <a:srgbClr val="4971A5"/>
    <a:srgbClr val="302F37"/>
    <a:srgbClr val="222632"/>
    <a:srgbClr val="2C2A2F"/>
    <a:srgbClr val="353137"/>
    <a:srgbClr val="000000"/>
    <a:srgbClr val="D5C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151" autoAdjust="0"/>
  </p:normalViewPr>
  <p:slideViewPr>
    <p:cSldViewPr snapToGrid="0">
      <p:cViewPr varScale="1">
        <p:scale>
          <a:sx n="71" d="100"/>
          <a:sy n="71" d="100"/>
        </p:scale>
        <p:origin x="276" y="54"/>
      </p:cViewPr>
      <p:guideLst>
        <p:guide orient="horz" pos="2546"/>
        <p:guide pos="3840"/>
        <p:guide pos="211"/>
        <p:guide pos="7469"/>
        <p:guide orient="horz" pos="958"/>
        <p:guide orient="horz" pos="4178"/>
        <p:guide orient="horz" pos="1185"/>
        <p:guide orient="horz" pos="96"/>
      </p:guideLst>
    </p:cSldViewPr>
  </p:slideViewPr>
  <p:outlineViewPr>
    <p:cViewPr>
      <p:scale>
        <a:sx n="33" d="100"/>
        <a:sy n="33" d="100"/>
      </p:scale>
      <p:origin x="0" y="-13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0CFAE-857A-43D1-B5E2-600FB7A7C10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5FFA-B3A1-4AE8-A623-D6EA056E18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8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A5FFA-B3A1-4AE8-A623-D6EA056E18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Zeitstrahl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365125"/>
            <a:ext cx="11522075" cy="1325563"/>
          </a:xfrm>
        </p:spPr>
        <p:txBody>
          <a:bodyPr lIns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825625"/>
            <a:ext cx="11522075" cy="4375150"/>
          </a:xfrm>
        </p:spPr>
        <p:txBody>
          <a:bodyPr lIns="0"/>
          <a:lstStyle>
            <a:lvl1pPr marL="0" indent="0">
              <a:buFontTx/>
              <a:buNone/>
              <a:defRPr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840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4" r:id="rId3"/>
    <p:sldLayoutId id="2147483655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Zeiten</a:t>
            </a:r>
          </a:p>
        </p:txBody>
      </p:sp>
      <p:pic>
        <p:nvPicPr>
          <p:cNvPr id="28" name="Ott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58" y="3629093"/>
            <a:ext cx="1940177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Karl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50058" y="3790424"/>
            <a:ext cx="1699712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xtKarl"/>
          <p:cNvSpPr txBox="1">
            <a:spLocks/>
          </p:cNvSpPr>
          <p:nvPr/>
        </p:nvSpPr>
        <p:spPr>
          <a:xfrm>
            <a:off x="5023262" y="365125"/>
            <a:ext cx="6845814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: Karl der Große 799-814</a:t>
            </a:r>
          </a:p>
        </p:txBody>
      </p:sp>
      <p:sp>
        <p:nvSpPr>
          <p:cNvPr id="35" name="txtKroenungen"/>
          <p:cNvSpPr txBox="1">
            <a:spLocks/>
          </p:cNvSpPr>
          <p:nvPr/>
        </p:nvSpPr>
        <p:spPr>
          <a:xfrm>
            <a:off x="5023262" y="365125"/>
            <a:ext cx="6845814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: Krönungen 936 - 1531</a:t>
            </a:r>
          </a:p>
        </p:txBody>
      </p:sp>
    </p:spTree>
    <p:extLst>
      <p:ext uri="{BB962C8B-B14F-4D97-AF65-F5344CB8AC3E}">
        <p14:creationId xmlns:p14="http://schemas.microsoft.com/office/powerpoint/2010/main" val="231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52474 4.8148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4.07407E-6 L -0.54466 -4.07407E-6 " pathEditMode="relative" rAng="0" ptsTypes="AA">
                                      <p:cBhvr>
                                        <p:cTn id="26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D44914-17BE-41F6-BCD6-6D969EE4D8C3}"/>
</file>

<file path=customXml/itemProps2.xml><?xml version="1.0" encoding="utf-8"?>
<ds:datastoreItem xmlns:ds="http://schemas.openxmlformats.org/officeDocument/2006/customXml" ds:itemID="{C8721FC8-5A13-439E-B5CB-0EB613C16CF4}"/>
</file>

<file path=customXml/itemProps3.xml><?xml version="1.0" encoding="utf-8"?>
<ds:datastoreItem xmlns:ds="http://schemas.openxmlformats.org/officeDocument/2006/customXml" ds:itemID="{9DE2AF6E-7482-4CEC-B350-699775A2A55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Avenir Black</vt:lpstr>
      <vt:lpstr>Calibri</vt:lpstr>
      <vt:lpstr>Office Theme</vt:lpstr>
      <vt:lpstr>Besondere Zeiten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154</cp:revision>
  <dcterms:created xsi:type="dcterms:W3CDTF">2018-05-03T13:07:48Z</dcterms:created>
  <dcterms:modified xsi:type="dcterms:W3CDTF">2018-12-18T08:08:33Z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