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8A9"/>
    <a:srgbClr val="1F4E79"/>
    <a:srgbClr val="7F7F7F"/>
    <a:srgbClr val="2E74B4"/>
    <a:srgbClr val="C1273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151" autoAdjust="0"/>
  </p:normalViewPr>
  <p:slideViewPr>
    <p:cSldViewPr snapToGrid="0">
      <p:cViewPr varScale="1">
        <p:scale>
          <a:sx n="71" d="100"/>
          <a:sy n="71" d="100"/>
        </p:scale>
        <p:origin x="936" y="66"/>
      </p:cViewPr>
      <p:guideLst>
        <p:guide orient="horz" pos="1298"/>
        <p:guide pos="2955"/>
        <p:guide pos="211"/>
        <p:guide pos="7469"/>
        <p:guide orient="horz" pos="119"/>
        <p:guide orient="horz" pos="41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A2B1E-BEFF-441C-A4E0-71A0E265D0C2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EBCEA-FE7A-4D5B-8FAF-BC2A41B4F2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23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2EB5-C323-4C20-91A4-E8E82DB2A31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62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u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lIns="0" tIns="0" rIns="0" bIns="0" anchor="t" anchorCtr="0"/>
          <a:lstStyle>
            <a:lvl1pPr>
              <a:defRPr>
                <a:latin typeface="Avenir Black" panose="020B0803020203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9324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3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81892"/>
            <a:ext cx="10515600" cy="1233776"/>
          </a:xfrm>
        </p:spPr>
        <p:txBody>
          <a:bodyPr lIns="0" tIns="0" rIns="0" bIns="0" anchor="t">
            <a:noAutofit/>
          </a:bodyPr>
          <a:lstStyle>
            <a:lvl1pPr>
              <a:defRPr sz="6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95055"/>
            <a:ext cx="10515600" cy="4181908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defRPr sz="3200">
                <a:latin typeface="Avenir Black" panose="020B0803020203020204" pitchFamily="34" charset="0"/>
              </a:defRPr>
            </a:lvl1pPr>
            <a:lvl2pPr>
              <a:defRPr sz="3200">
                <a:latin typeface="Avenir Black" panose="020B0803020203020204" pitchFamily="34" charset="0"/>
              </a:defRPr>
            </a:lvl2pPr>
            <a:lvl3pPr>
              <a:defRPr sz="3200">
                <a:latin typeface="Avenir Black" panose="020B0803020203020204" pitchFamily="34" charset="0"/>
              </a:defRPr>
            </a:lvl3pPr>
            <a:lvl4pPr>
              <a:defRPr sz="3200">
                <a:latin typeface="Avenir Black" panose="020B0803020203020204" pitchFamily="34" charset="0"/>
              </a:defRPr>
            </a:lvl4pPr>
            <a:lvl5pPr>
              <a:defRPr sz="3200">
                <a:latin typeface="Avenir Black" panose="020B0803020203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3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71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81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_Charli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3000">
              <a:schemeClr val="bg1">
                <a:lumMod val="85000"/>
              </a:schemeClr>
            </a:gs>
            <a:gs pos="6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 userDrawn="1"/>
        </p:nvSpPr>
        <p:spPr>
          <a:xfrm>
            <a:off x="4934309" y="4356101"/>
            <a:ext cx="7257691" cy="812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108000" tIns="108000" rIns="0" bIns="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lack" panose="020B0803020203020204" pitchFamily="34" charset="0"/>
                <a:ea typeface="+mj-ea"/>
                <a:cs typeface="+mj-cs"/>
              </a:defRPr>
            </a:lvl1pPr>
          </a:lstStyle>
          <a:p>
            <a:r>
              <a:rPr lang="de-DE" sz="6000" dirty="0">
                <a:solidFill>
                  <a:schemeClr val="bg1"/>
                </a:solidFill>
              </a:rPr>
              <a:t>Je </a:t>
            </a:r>
            <a:r>
              <a:rPr lang="de-DE" sz="6000" dirty="0" err="1">
                <a:solidFill>
                  <a:schemeClr val="bg1"/>
                </a:solidFill>
              </a:rPr>
              <a:t>suis</a:t>
            </a:r>
            <a:r>
              <a:rPr lang="de-DE" sz="6000" dirty="0">
                <a:solidFill>
                  <a:schemeClr val="bg1"/>
                </a:solidFill>
              </a:rPr>
              <a:t> Charlie</a:t>
            </a:r>
          </a:p>
        </p:txBody>
      </p:sp>
      <p:sp>
        <p:nvSpPr>
          <p:cNvPr id="7" name="Titel 1"/>
          <p:cNvSpPr txBox="1">
            <a:spLocks/>
          </p:cNvSpPr>
          <p:nvPr userDrawn="1"/>
        </p:nvSpPr>
        <p:spPr>
          <a:xfrm>
            <a:off x="4934309" y="1146176"/>
            <a:ext cx="6419491" cy="3209924"/>
          </a:xfrm>
          <a:prstGeom prst="rect">
            <a:avLst/>
          </a:prstGeom>
        </p:spPr>
        <p:txBody>
          <a:bodyPr vert="horz" lIns="0" tIns="10800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lack" panose="020B0803020203020204" pitchFamily="34" charset="0"/>
                <a:ea typeface="+mj-ea"/>
                <a:cs typeface="+mj-cs"/>
              </a:defRPr>
            </a:lvl1pPr>
          </a:lstStyle>
          <a:p>
            <a:r>
              <a:rPr lang="de-DE" sz="12000" dirty="0">
                <a:solidFill>
                  <a:schemeClr val="accent4">
                    <a:lumMod val="75000"/>
                  </a:schemeClr>
                </a:solidFill>
              </a:rPr>
              <a:t>Karl der Große: </a:t>
            </a:r>
            <a:endParaRPr lang="de-DE" sz="1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hteck 3"/>
          <p:cNvSpPr/>
          <p:nvPr userDrawn="1"/>
        </p:nvSpPr>
        <p:spPr>
          <a:xfrm rot="16200000">
            <a:off x="-263183" y="6034430"/>
            <a:ext cx="1042795" cy="15349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Avenir Book" panose="02000503020000020003" pitchFamily="50" charset="0"/>
              </a:rPr>
              <a:t>Foto: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  <a:latin typeface="Avenir Book" panose="02000503020000020003" pitchFamily="50" charset="0"/>
              </a:rPr>
              <a:t>ACBahn</a:t>
            </a:r>
            <a:endParaRPr lang="de-DE" sz="800" dirty="0">
              <a:solidFill>
                <a:schemeClr val="bg1">
                  <a:lumMod val="50000"/>
                </a:schemeClr>
              </a:solidFill>
              <a:latin typeface="Avenir Book" panose="0200050302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688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95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ge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Ellipse 4"/>
          <p:cNvSpPr/>
          <p:nvPr userDrawn="1"/>
        </p:nvSpPr>
        <p:spPr>
          <a:xfrm>
            <a:off x="334963" y="188913"/>
            <a:ext cx="1123052" cy="11230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C0C0FF"/>
              </a:clrFrom>
              <a:clrTo>
                <a:srgbClr val="C0C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" y="465889"/>
            <a:ext cx="594564" cy="56910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 rot="20700000">
            <a:off x="-229815" y="1655305"/>
            <a:ext cx="12644336" cy="3324225"/>
          </a:xfrm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800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Avenir Black" panose="020B0803020203020204" pitchFamily="34" charset="0"/>
              </a:defRPr>
            </a:lvl1pPr>
            <a:lvl2pPr>
              <a:defRPr sz="8000"/>
            </a:lvl2pPr>
            <a:lvl3pPr>
              <a:defRPr sz="8000"/>
            </a:lvl3pPr>
            <a:lvl4pPr>
              <a:defRPr sz="8000"/>
            </a:lvl4pPr>
            <a:lvl5pPr>
              <a:defRPr sz="80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532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9C48-9C19-40CA-AE40-015C6D9F57E6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6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64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lack" panose="020B0803020203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gKarlBrunnen" descr="Denkmal Karls des Großen in Ritterrüstung auf dem Brunnen (&quot;Eäzekomp&quot;=Erbsenschüssel) vor dem Rathaus. Das Schild &quot;Je suis Charlie&quot; hing dort nur vorübergehend.&#10;&#10;By ACBahn (Own work) [GFDL (http://www.gnu.org/copyleft/fdl.html) or CC BY 3.0 (http://creativecommons.org/licenses/by/3.0)], via Wikimedia Commons" title="Statue Karls des Großen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63" y="199706"/>
            <a:ext cx="4340554" cy="6432869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4" name="imgKarlBrunnen" descr="Denkmal Karls des Großen in Ritterrüstung auf dem Brunnen (&quot;Eäzekomp&quot;=Erbsenschüssel) vor dem Rathaus. Das Schild &quot;Je suis Charlie&quot; hing dort nur vorübergehend.&#10;&#10;By ACBahn (Own work) [GFDL (http://www.gnu.org/copyleft/fdl.html) or CC BY 3.0 (http://creativecommons.org/licenses/by/3.0)], via Wikimedia Commons" title="Statue Karls des Großen">
            <a:extLst>
              <a:ext uri="{FF2B5EF4-FFF2-40B4-BE49-F238E27FC236}">
                <a16:creationId xmlns:a16="http://schemas.microsoft.com/office/drawing/2014/main" id="{AAFBF022-1B21-49E0-9FBE-4C60AC47E9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042" l="10000" r="90000">
                        <a14:foregroundMark x1="40600" y1="67125" x2="42800" y2="85750"/>
                        <a14:foregroundMark x1="63200" y1="85958" x2="69133" y2="86167"/>
                        <a14:foregroundMark x1="28200" y1="96625" x2="52000" y2="94917"/>
                        <a14:foregroundMark x1="52000" y1="94917" x2="69733" y2="96417"/>
                        <a14:foregroundMark x1="40933" y1="98708" x2="67667" y2="99042"/>
                        <a14:foregroundMark x1="67667" y1="99042" x2="72533" y2="98083"/>
                        <a14:foregroundMark x1="58600" y1="72792" x2="61400" y2="85125"/>
                        <a14:backgroundMark x1="14000" y1="39750" x2="12800" y2="48708"/>
                        <a14:backgroundMark x1="12800" y1="48708" x2="19200" y2="66583"/>
                        <a14:backgroundMark x1="19200" y1="66583" x2="19533" y2="78833"/>
                        <a14:backgroundMark x1="31933" y1="43917" x2="24533" y2="51250"/>
                        <a14:backgroundMark x1="48667" y1="67958" x2="49000" y2="77167"/>
                        <a14:backgroundMark x1="53000" y1="83208" x2="53933" y2="79875"/>
                        <a14:backgroundMark x1="31333" y1="70250" x2="34133" y2="84917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511"/>
          <a:stretch/>
        </p:blipFill>
        <p:spPr>
          <a:xfrm>
            <a:off x="334963" y="199706"/>
            <a:ext cx="4340554" cy="6432869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792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ec17eb1-14d0-4979-a9bb-489a8adf1c89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298EEC5-1639-40EA-BBD5-01BD686A73BF}"/>
</file>

<file path=customXml/itemProps2.xml><?xml version="1.0" encoding="utf-8"?>
<ds:datastoreItem xmlns:ds="http://schemas.openxmlformats.org/officeDocument/2006/customXml" ds:itemID="{143ED8C9-A3AF-4341-97D4-9B118D54D46F}"/>
</file>

<file path=customXml/itemProps3.xml><?xml version="1.0" encoding="utf-8"?>
<ds:datastoreItem xmlns:ds="http://schemas.openxmlformats.org/officeDocument/2006/customXml" ds:itemID="{2ECDFDC4-E6F1-4777-8DCB-2B0E794F3DE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Avenir Black</vt:lpstr>
      <vt:lpstr>Avenir Book</vt:lpstr>
      <vt:lpstr>Calibri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Rathaus Aachen</dc:title>
  <dc:creator>Lorenz_Sirius</dc:creator>
  <cp:lastModifiedBy>Lorenz Hölscher</cp:lastModifiedBy>
  <cp:revision>133</cp:revision>
  <dcterms:created xsi:type="dcterms:W3CDTF">2018-05-03T13:07:48Z</dcterms:created>
  <dcterms:modified xsi:type="dcterms:W3CDTF">2018-12-18T08:39:10Z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