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3" r:id="rId2"/>
    <p:sldId id="30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1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36" y="60"/>
      </p:cViewPr>
      <p:guideLst>
        <p:guide orient="horz" pos="2160"/>
        <p:guide pos="3840"/>
        <p:guide pos="211"/>
        <p:guide pos="7469"/>
        <p:guide orient="horz" pos="119"/>
        <p:guide orient="horz" pos="41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D62A-3D4E-4CE7-83B2-CF62F74DD7A3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24025-0D1D-42AB-AC4C-4EA0284BE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74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/>
          <a:lstStyle>
            <a:lvl1pPr>
              <a:defRPr strike="noStrike"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Icon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368300"/>
            <a:ext cx="10514012" cy="887744"/>
          </a:xfrm>
          <a:gradFill>
            <a:gsLst>
              <a:gs pos="0">
                <a:schemeClr val="accent1">
                  <a:lumMod val="50000"/>
                </a:schemeClr>
              </a:gs>
              <a:gs pos="53000">
                <a:schemeClr val="accent1">
                  <a:lumMod val="75000"/>
                </a:schemeClr>
              </a:gs>
              <a:gs pos="7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lIns="108000" tIns="72000" rIns="0" bIns="0"/>
          <a:lstStyle>
            <a:lvl1pPr>
              <a:defRPr sz="5000">
                <a:solidFill>
                  <a:schemeClr val="bg1"/>
                </a:solidFill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 lIns="0" tIns="0" rIns="0" bIns="0"/>
          <a:lstStyle>
            <a:lvl1pPr>
              <a:buClr>
                <a:schemeClr val="accent1">
                  <a:lumMod val="75000"/>
                </a:schemeClr>
              </a:buClr>
              <a:buSzPct val="120000"/>
              <a:defRPr sz="3200">
                <a:latin typeface="Avenir Black" panose="020B0803020203020204" pitchFamily="34" charset="0"/>
              </a:defRPr>
            </a:lvl1pPr>
            <a:lvl2pPr>
              <a:defRPr>
                <a:latin typeface="Avenir Black" panose="020B0803020203020204" pitchFamily="34" charset="0"/>
              </a:defRPr>
            </a:lvl2pPr>
            <a:lvl3pPr>
              <a:defRPr>
                <a:latin typeface="Avenir Black" panose="020B0803020203020204" pitchFamily="34" charset="0"/>
              </a:defRPr>
            </a:lvl3pPr>
            <a:lvl4pPr>
              <a:defRPr>
                <a:latin typeface="Avenir Black" panose="020B0803020203020204" pitchFamily="34" charset="0"/>
              </a:defRPr>
            </a:lvl4pPr>
            <a:lvl5pPr>
              <a:defRPr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9625920" y="113672"/>
            <a:ext cx="1397000" cy="1397000"/>
          </a:xfr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10172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Icon2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2210637" cy="6858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2040" y="368300"/>
            <a:ext cx="8851759" cy="1149001"/>
          </a:xfr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>
              <a:defRPr sz="8000">
                <a:solidFill>
                  <a:schemeClr val="tx1"/>
                </a:solidFill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2040" y="1517300"/>
            <a:ext cx="8851759" cy="5114611"/>
          </a:xfrm>
        </p:spPr>
        <p:txBody>
          <a:bodyPr lIns="0" tIns="0" rIns="0" bIns="0"/>
          <a:lstStyle>
            <a:lvl1pPr marL="0" indent="0">
              <a:buClr>
                <a:schemeClr val="accent1">
                  <a:lumMod val="75000"/>
                </a:schemeClr>
              </a:buClr>
              <a:buSzPct val="120000"/>
              <a:buFontTx/>
              <a:buNone/>
              <a:defRPr sz="3600">
                <a:latin typeface="Avenir Black" panose="020B0803020203020204" pitchFamily="34" charset="0"/>
              </a:defRPr>
            </a:lvl1pPr>
            <a:lvl2pPr>
              <a:defRPr>
                <a:latin typeface="Avenir Black" panose="020B0803020203020204" pitchFamily="34" charset="0"/>
              </a:defRPr>
            </a:lvl2pPr>
            <a:lvl3pPr>
              <a:defRPr>
                <a:latin typeface="Avenir Black" panose="020B0803020203020204" pitchFamily="34" charset="0"/>
              </a:defRPr>
            </a:lvl3pPr>
            <a:lvl4pPr>
              <a:defRPr>
                <a:latin typeface="Avenir Black" panose="020B0803020203020204" pitchFamily="34" charset="0"/>
              </a:defRPr>
            </a:lvl4pPr>
            <a:lvl5pPr>
              <a:defRPr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41287" y="3647202"/>
            <a:ext cx="1958817" cy="2984710"/>
          </a:xfrm>
          <a:noFill/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339459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70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64" r:id="rId4"/>
    <p:sldLayoutId id="2147483665" r:id="rId5"/>
    <p:sldLayoutId id="2147483651" r:id="rId6"/>
    <p:sldLayoutId id="2147483654" r:id="rId7"/>
    <p:sldLayoutId id="214748365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>
            <a:spLocks noChangeAspect="1"/>
          </p:cNvSpPr>
          <p:nvPr/>
        </p:nvSpPr>
        <p:spPr>
          <a:xfrm>
            <a:off x="449049" y="2532184"/>
            <a:ext cx="2963410" cy="29634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>
            <a:spLocks noChangeAspect="1"/>
          </p:cNvSpPr>
          <p:nvPr/>
        </p:nvSpPr>
        <p:spPr>
          <a:xfrm>
            <a:off x="4146842" y="2532184"/>
            <a:ext cx="2963410" cy="29634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>
            <a:spLocks noChangeAspect="1"/>
          </p:cNvSpPr>
          <p:nvPr/>
        </p:nvSpPr>
        <p:spPr>
          <a:xfrm>
            <a:off x="7844635" y="2532184"/>
            <a:ext cx="2963410" cy="29634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0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9207" y="3276209"/>
            <a:ext cx="91050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0" dirty="0">
                <a:latin typeface="Avenir Black" panose="020B0803020203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14602" y="2929785"/>
            <a:ext cx="91050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0" dirty="0">
                <a:solidFill>
                  <a:schemeClr val="accent6">
                    <a:lumMod val="75000"/>
                  </a:schemeClr>
                </a:solidFill>
                <a:latin typeface="Avenir Black" panose="020B0803020203020204" pitchFamily="34" charset="0"/>
              </a:rPr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10926" y="3452300"/>
            <a:ext cx="91050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0" dirty="0">
                <a:solidFill>
                  <a:srgbClr val="FFFF00"/>
                </a:solidFill>
                <a:latin typeface="Avenir Black" panose="020B0803020203020204" pitchFamily="34" charset="0"/>
              </a:rPr>
              <a:t>3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56785" y="3276209"/>
            <a:ext cx="1139736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0" dirty="0">
                <a:latin typeface="Avenir Black" panose="020B0803020203020204" pitchFamily="34" charset="0"/>
              </a:rPr>
              <a:t>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78349" y="2718770"/>
            <a:ext cx="969817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0" dirty="0">
                <a:latin typeface="Avenir Black" panose="020B0803020203020204" pitchFamily="34" charset="0"/>
              </a:rPr>
              <a:t>b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808504" y="3452300"/>
            <a:ext cx="742191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0" dirty="0">
                <a:latin typeface="Avenir Black" panose="020B0803020203020204" pitchFamily="34" charset="0"/>
              </a:rPr>
              <a:t>c</a:t>
            </a:r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8334227" y="4289687"/>
            <a:ext cx="1249844" cy="486757"/>
          </a:xfrm>
          <a:custGeom>
            <a:avLst/>
            <a:gdLst>
              <a:gd name="connsiteX0" fmla="*/ 0 w 1116837"/>
              <a:gd name="connsiteY0" fmla="*/ 0 h 281353"/>
              <a:gd name="connsiteX1" fmla="*/ 1116837 w 1116837"/>
              <a:gd name="connsiteY1" fmla="*/ 0 h 281353"/>
              <a:gd name="connsiteX2" fmla="*/ 1116837 w 1116837"/>
              <a:gd name="connsiteY2" fmla="*/ 281353 h 281353"/>
              <a:gd name="connsiteX3" fmla="*/ 0 w 1116837"/>
              <a:gd name="connsiteY3" fmla="*/ 281353 h 281353"/>
              <a:gd name="connsiteX4" fmla="*/ 0 w 1116837"/>
              <a:gd name="connsiteY4" fmla="*/ 0 h 281353"/>
              <a:gd name="connsiteX0" fmla="*/ 0 w 1116837"/>
              <a:gd name="connsiteY0" fmla="*/ 3001 h 284354"/>
              <a:gd name="connsiteX1" fmla="*/ 280447 w 1116837"/>
              <a:gd name="connsiteY1" fmla="*/ 0 h 284354"/>
              <a:gd name="connsiteX2" fmla="*/ 1116837 w 1116837"/>
              <a:gd name="connsiteY2" fmla="*/ 3001 h 284354"/>
              <a:gd name="connsiteX3" fmla="*/ 1116837 w 1116837"/>
              <a:gd name="connsiteY3" fmla="*/ 284354 h 284354"/>
              <a:gd name="connsiteX4" fmla="*/ 0 w 1116837"/>
              <a:gd name="connsiteY4" fmla="*/ 284354 h 284354"/>
              <a:gd name="connsiteX5" fmla="*/ 0 w 1116837"/>
              <a:gd name="connsiteY5" fmla="*/ 3001 h 284354"/>
              <a:gd name="connsiteX0" fmla="*/ 0 w 1116837"/>
              <a:gd name="connsiteY0" fmla="*/ 3001 h 285750"/>
              <a:gd name="connsiteX1" fmla="*/ 280447 w 1116837"/>
              <a:gd name="connsiteY1" fmla="*/ 0 h 285750"/>
              <a:gd name="connsiteX2" fmla="*/ 1116837 w 1116837"/>
              <a:gd name="connsiteY2" fmla="*/ 3001 h 285750"/>
              <a:gd name="connsiteX3" fmla="*/ 1116837 w 1116837"/>
              <a:gd name="connsiteY3" fmla="*/ 284354 h 285750"/>
              <a:gd name="connsiteX4" fmla="*/ 255047 w 1116837"/>
              <a:gd name="connsiteY4" fmla="*/ 285750 h 285750"/>
              <a:gd name="connsiteX5" fmla="*/ 0 w 1116837"/>
              <a:gd name="connsiteY5" fmla="*/ 284354 h 285750"/>
              <a:gd name="connsiteX6" fmla="*/ 0 w 1116837"/>
              <a:gd name="connsiteY6" fmla="*/ 3001 h 285750"/>
              <a:gd name="connsiteX0" fmla="*/ 0 w 1116837"/>
              <a:gd name="connsiteY0" fmla="*/ 0 h 282749"/>
              <a:gd name="connsiteX1" fmla="*/ 1116837 w 1116837"/>
              <a:gd name="connsiteY1" fmla="*/ 0 h 282749"/>
              <a:gd name="connsiteX2" fmla="*/ 1116837 w 1116837"/>
              <a:gd name="connsiteY2" fmla="*/ 281353 h 282749"/>
              <a:gd name="connsiteX3" fmla="*/ 255047 w 1116837"/>
              <a:gd name="connsiteY3" fmla="*/ 282749 h 282749"/>
              <a:gd name="connsiteX4" fmla="*/ 0 w 1116837"/>
              <a:gd name="connsiteY4" fmla="*/ 281353 h 282749"/>
              <a:gd name="connsiteX5" fmla="*/ 0 w 1116837"/>
              <a:gd name="connsiteY5" fmla="*/ 0 h 282749"/>
              <a:gd name="connsiteX0" fmla="*/ 0 w 1116837"/>
              <a:gd name="connsiteY0" fmla="*/ 0 h 281353"/>
              <a:gd name="connsiteX1" fmla="*/ 1116837 w 1116837"/>
              <a:gd name="connsiteY1" fmla="*/ 0 h 281353"/>
              <a:gd name="connsiteX2" fmla="*/ 1116837 w 1116837"/>
              <a:gd name="connsiteY2" fmla="*/ 281353 h 281353"/>
              <a:gd name="connsiteX3" fmla="*/ 0 w 1116837"/>
              <a:gd name="connsiteY3" fmla="*/ 281353 h 281353"/>
              <a:gd name="connsiteX4" fmla="*/ 0 w 1116837"/>
              <a:gd name="connsiteY4" fmla="*/ 0 h 281353"/>
              <a:gd name="connsiteX0" fmla="*/ 0 w 1116837"/>
              <a:gd name="connsiteY0" fmla="*/ 101600 h 382953"/>
              <a:gd name="connsiteX1" fmla="*/ 1116837 w 1116837"/>
              <a:gd name="connsiteY1" fmla="*/ 101600 h 382953"/>
              <a:gd name="connsiteX2" fmla="*/ 1116837 w 1116837"/>
              <a:gd name="connsiteY2" fmla="*/ 382953 h 382953"/>
              <a:gd name="connsiteX3" fmla="*/ 0 w 1116837"/>
              <a:gd name="connsiteY3" fmla="*/ 382953 h 382953"/>
              <a:gd name="connsiteX4" fmla="*/ 0 w 1116837"/>
              <a:gd name="connsiteY4" fmla="*/ 101600 h 382953"/>
              <a:gd name="connsiteX0" fmla="*/ 0 w 1116837"/>
              <a:gd name="connsiteY0" fmla="*/ 101600 h 382953"/>
              <a:gd name="connsiteX1" fmla="*/ 1116837 w 1116837"/>
              <a:gd name="connsiteY1" fmla="*/ 101600 h 382953"/>
              <a:gd name="connsiteX2" fmla="*/ 1116837 w 1116837"/>
              <a:gd name="connsiteY2" fmla="*/ 382953 h 382953"/>
              <a:gd name="connsiteX3" fmla="*/ 0 w 1116837"/>
              <a:gd name="connsiteY3" fmla="*/ 382953 h 382953"/>
              <a:gd name="connsiteX4" fmla="*/ 0 w 1116837"/>
              <a:gd name="connsiteY4" fmla="*/ 101600 h 382953"/>
              <a:gd name="connsiteX0" fmla="*/ 0 w 1116837"/>
              <a:gd name="connsiteY0" fmla="*/ 101600 h 415872"/>
              <a:gd name="connsiteX1" fmla="*/ 1116837 w 1116837"/>
              <a:gd name="connsiteY1" fmla="*/ 101600 h 415872"/>
              <a:gd name="connsiteX2" fmla="*/ 1116837 w 1116837"/>
              <a:gd name="connsiteY2" fmla="*/ 382953 h 415872"/>
              <a:gd name="connsiteX3" fmla="*/ 0 w 1116837"/>
              <a:gd name="connsiteY3" fmla="*/ 382953 h 415872"/>
              <a:gd name="connsiteX4" fmla="*/ 0 w 1116837"/>
              <a:gd name="connsiteY4" fmla="*/ 101600 h 415872"/>
              <a:gd name="connsiteX0" fmla="*/ 0 w 1116837"/>
              <a:gd name="connsiteY0" fmla="*/ 81464 h 395736"/>
              <a:gd name="connsiteX1" fmla="*/ 1116837 w 1116837"/>
              <a:gd name="connsiteY1" fmla="*/ 81464 h 395736"/>
              <a:gd name="connsiteX2" fmla="*/ 1116837 w 1116837"/>
              <a:gd name="connsiteY2" fmla="*/ 362817 h 395736"/>
              <a:gd name="connsiteX3" fmla="*/ 0 w 1116837"/>
              <a:gd name="connsiteY3" fmla="*/ 362817 h 395736"/>
              <a:gd name="connsiteX4" fmla="*/ 0 w 1116837"/>
              <a:gd name="connsiteY4" fmla="*/ 81464 h 395736"/>
              <a:gd name="connsiteX0" fmla="*/ 0 w 1116837"/>
              <a:gd name="connsiteY0" fmla="*/ 103403 h 417675"/>
              <a:gd name="connsiteX1" fmla="*/ 1116837 w 1116837"/>
              <a:gd name="connsiteY1" fmla="*/ 103403 h 417675"/>
              <a:gd name="connsiteX2" fmla="*/ 1116837 w 1116837"/>
              <a:gd name="connsiteY2" fmla="*/ 384756 h 417675"/>
              <a:gd name="connsiteX3" fmla="*/ 0 w 1116837"/>
              <a:gd name="connsiteY3" fmla="*/ 384756 h 417675"/>
              <a:gd name="connsiteX4" fmla="*/ 0 w 1116837"/>
              <a:gd name="connsiteY4" fmla="*/ 103403 h 417675"/>
              <a:gd name="connsiteX0" fmla="*/ 0 w 1116837"/>
              <a:gd name="connsiteY0" fmla="*/ 103403 h 411285"/>
              <a:gd name="connsiteX1" fmla="*/ 1116837 w 1116837"/>
              <a:gd name="connsiteY1" fmla="*/ 103403 h 411285"/>
              <a:gd name="connsiteX2" fmla="*/ 1116837 w 1116837"/>
              <a:gd name="connsiteY2" fmla="*/ 384756 h 411285"/>
              <a:gd name="connsiteX3" fmla="*/ 0 w 1116837"/>
              <a:gd name="connsiteY3" fmla="*/ 384756 h 411285"/>
              <a:gd name="connsiteX4" fmla="*/ 0 w 1116837"/>
              <a:gd name="connsiteY4" fmla="*/ 103403 h 411285"/>
              <a:gd name="connsiteX0" fmla="*/ 0 w 1116837"/>
              <a:gd name="connsiteY0" fmla="*/ 103403 h 439011"/>
              <a:gd name="connsiteX1" fmla="*/ 1116837 w 1116837"/>
              <a:gd name="connsiteY1" fmla="*/ 103403 h 439011"/>
              <a:gd name="connsiteX2" fmla="*/ 1116837 w 1116837"/>
              <a:gd name="connsiteY2" fmla="*/ 384756 h 439011"/>
              <a:gd name="connsiteX3" fmla="*/ 0 w 1116837"/>
              <a:gd name="connsiteY3" fmla="*/ 384756 h 439011"/>
              <a:gd name="connsiteX4" fmla="*/ 0 w 1116837"/>
              <a:gd name="connsiteY4" fmla="*/ 103403 h 439011"/>
              <a:gd name="connsiteX0" fmla="*/ 0 w 1116837"/>
              <a:gd name="connsiteY0" fmla="*/ 99349 h 434957"/>
              <a:gd name="connsiteX1" fmla="*/ 1116837 w 1116837"/>
              <a:gd name="connsiteY1" fmla="*/ 99349 h 434957"/>
              <a:gd name="connsiteX2" fmla="*/ 1116837 w 1116837"/>
              <a:gd name="connsiteY2" fmla="*/ 380702 h 434957"/>
              <a:gd name="connsiteX3" fmla="*/ 0 w 1116837"/>
              <a:gd name="connsiteY3" fmla="*/ 380702 h 434957"/>
              <a:gd name="connsiteX4" fmla="*/ 0 w 1116837"/>
              <a:gd name="connsiteY4" fmla="*/ 99349 h 43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37" h="434957">
                <a:moveTo>
                  <a:pt x="0" y="99349"/>
                </a:moveTo>
                <a:cubicBezTo>
                  <a:pt x="378629" y="-180051"/>
                  <a:pt x="744558" y="232699"/>
                  <a:pt x="1116837" y="99349"/>
                </a:cubicBezTo>
                <a:lnTo>
                  <a:pt x="1116837" y="380702"/>
                </a:lnTo>
                <a:cubicBezTo>
                  <a:pt x="744558" y="577552"/>
                  <a:pt x="365929" y="158452"/>
                  <a:pt x="0" y="380702"/>
                </a:cubicBezTo>
                <a:lnTo>
                  <a:pt x="0" y="993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2"/>
          <p:cNvSpPr>
            <a:spLocks noChangeAspect="1"/>
          </p:cNvSpPr>
          <p:nvPr/>
        </p:nvSpPr>
        <p:spPr>
          <a:xfrm>
            <a:off x="8649510" y="3295726"/>
            <a:ext cx="1249844" cy="486757"/>
          </a:xfrm>
          <a:custGeom>
            <a:avLst/>
            <a:gdLst>
              <a:gd name="connsiteX0" fmla="*/ 0 w 1116837"/>
              <a:gd name="connsiteY0" fmla="*/ 0 h 281353"/>
              <a:gd name="connsiteX1" fmla="*/ 1116837 w 1116837"/>
              <a:gd name="connsiteY1" fmla="*/ 0 h 281353"/>
              <a:gd name="connsiteX2" fmla="*/ 1116837 w 1116837"/>
              <a:gd name="connsiteY2" fmla="*/ 281353 h 281353"/>
              <a:gd name="connsiteX3" fmla="*/ 0 w 1116837"/>
              <a:gd name="connsiteY3" fmla="*/ 281353 h 281353"/>
              <a:gd name="connsiteX4" fmla="*/ 0 w 1116837"/>
              <a:gd name="connsiteY4" fmla="*/ 0 h 281353"/>
              <a:gd name="connsiteX0" fmla="*/ 0 w 1116837"/>
              <a:gd name="connsiteY0" fmla="*/ 3001 h 284354"/>
              <a:gd name="connsiteX1" fmla="*/ 280447 w 1116837"/>
              <a:gd name="connsiteY1" fmla="*/ 0 h 284354"/>
              <a:gd name="connsiteX2" fmla="*/ 1116837 w 1116837"/>
              <a:gd name="connsiteY2" fmla="*/ 3001 h 284354"/>
              <a:gd name="connsiteX3" fmla="*/ 1116837 w 1116837"/>
              <a:gd name="connsiteY3" fmla="*/ 284354 h 284354"/>
              <a:gd name="connsiteX4" fmla="*/ 0 w 1116837"/>
              <a:gd name="connsiteY4" fmla="*/ 284354 h 284354"/>
              <a:gd name="connsiteX5" fmla="*/ 0 w 1116837"/>
              <a:gd name="connsiteY5" fmla="*/ 3001 h 284354"/>
              <a:gd name="connsiteX0" fmla="*/ 0 w 1116837"/>
              <a:gd name="connsiteY0" fmla="*/ 3001 h 285750"/>
              <a:gd name="connsiteX1" fmla="*/ 280447 w 1116837"/>
              <a:gd name="connsiteY1" fmla="*/ 0 h 285750"/>
              <a:gd name="connsiteX2" fmla="*/ 1116837 w 1116837"/>
              <a:gd name="connsiteY2" fmla="*/ 3001 h 285750"/>
              <a:gd name="connsiteX3" fmla="*/ 1116837 w 1116837"/>
              <a:gd name="connsiteY3" fmla="*/ 284354 h 285750"/>
              <a:gd name="connsiteX4" fmla="*/ 255047 w 1116837"/>
              <a:gd name="connsiteY4" fmla="*/ 285750 h 285750"/>
              <a:gd name="connsiteX5" fmla="*/ 0 w 1116837"/>
              <a:gd name="connsiteY5" fmla="*/ 284354 h 285750"/>
              <a:gd name="connsiteX6" fmla="*/ 0 w 1116837"/>
              <a:gd name="connsiteY6" fmla="*/ 3001 h 285750"/>
              <a:gd name="connsiteX0" fmla="*/ 0 w 1116837"/>
              <a:gd name="connsiteY0" fmla="*/ 0 h 282749"/>
              <a:gd name="connsiteX1" fmla="*/ 1116837 w 1116837"/>
              <a:gd name="connsiteY1" fmla="*/ 0 h 282749"/>
              <a:gd name="connsiteX2" fmla="*/ 1116837 w 1116837"/>
              <a:gd name="connsiteY2" fmla="*/ 281353 h 282749"/>
              <a:gd name="connsiteX3" fmla="*/ 255047 w 1116837"/>
              <a:gd name="connsiteY3" fmla="*/ 282749 h 282749"/>
              <a:gd name="connsiteX4" fmla="*/ 0 w 1116837"/>
              <a:gd name="connsiteY4" fmla="*/ 281353 h 282749"/>
              <a:gd name="connsiteX5" fmla="*/ 0 w 1116837"/>
              <a:gd name="connsiteY5" fmla="*/ 0 h 282749"/>
              <a:gd name="connsiteX0" fmla="*/ 0 w 1116837"/>
              <a:gd name="connsiteY0" fmla="*/ 0 h 281353"/>
              <a:gd name="connsiteX1" fmla="*/ 1116837 w 1116837"/>
              <a:gd name="connsiteY1" fmla="*/ 0 h 281353"/>
              <a:gd name="connsiteX2" fmla="*/ 1116837 w 1116837"/>
              <a:gd name="connsiteY2" fmla="*/ 281353 h 281353"/>
              <a:gd name="connsiteX3" fmla="*/ 0 w 1116837"/>
              <a:gd name="connsiteY3" fmla="*/ 281353 h 281353"/>
              <a:gd name="connsiteX4" fmla="*/ 0 w 1116837"/>
              <a:gd name="connsiteY4" fmla="*/ 0 h 281353"/>
              <a:gd name="connsiteX0" fmla="*/ 0 w 1116837"/>
              <a:gd name="connsiteY0" fmla="*/ 101600 h 382953"/>
              <a:gd name="connsiteX1" fmla="*/ 1116837 w 1116837"/>
              <a:gd name="connsiteY1" fmla="*/ 101600 h 382953"/>
              <a:gd name="connsiteX2" fmla="*/ 1116837 w 1116837"/>
              <a:gd name="connsiteY2" fmla="*/ 382953 h 382953"/>
              <a:gd name="connsiteX3" fmla="*/ 0 w 1116837"/>
              <a:gd name="connsiteY3" fmla="*/ 382953 h 382953"/>
              <a:gd name="connsiteX4" fmla="*/ 0 w 1116837"/>
              <a:gd name="connsiteY4" fmla="*/ 101600 h 382953"/>
              <a:gd name="connsiteX0" fmla="*/ 0 w 1116837"/>
              <a:gd name="connsiteY0" fmla="*/ 101600 h 382953"/>
              <a:gd name="connsiteX1" fmla="*/ 1116837 w 1116837"/>
              <a:gd name="connsiteY1" fmla="*/ 101600 h 382953"/>
              <a:gd name="connsiteX2" fmla="*/ 1116837 w 1116837"/>
              <a:gd name="connsiteY2" fmla="*/ 382953 h 382953"/>
              <a:gd name="connsiteX3" fmla="*/ 0 w 1116837"/>
              <a:gd name="connsiteY3" fmla="*/ 382953 h 382953"/>
              <a:gd name="connsiteX4" fmla="*/ 0 w 1116837"/>
              <a:gd name="connsiteY4" fmla="*/ 101600 h 382953"/>
              <a:gd name="connsiteX0" fmla="*/ 0 w 1116837"/>
              <a:gd name="connsiteY0" fmla="*/ 101600 h 415872"/>
              <a:gd name="connsiteX1" fmla="*/ 1116837 w 1116837"/>
              <a:gd name="connsiteY1" fmla="*/ 101600 h 415872"/>
              <a:gd name="connsiteX2" fmla="*/ 1116837 w 1116837"/>
              <a:gd name="connsiteY2" fmla="*/ 382953 h 415872"/>
              <a:gd name="connsiteX3" fmla="*/ 0 w 1116837"/>
              <a:gd name="connsiteY3" fmla="*/ 382953 h 415872"/>
              <a:gd name="connsiteX4" fmla="*/ 0 w 1116837"/>
              <a:gd name="connsiteY4" fmla="*/ 101600 h 415872"/>
              <a:gd name="connsiteX0" fmla="*/ 0 w 1116837"/>
              <a:gd name="connsiteY0" fmla="*/ 81464 h 395736"/>
              <a:gd name="connsiteX1" fmla="*/ 1116837 w 1116837"/>
              <a:gd name="connsiteY1" fmla="*/ 81464 h 395736"/>
              <a:gd name="connsiteX2" fmla="*/ 1116837 w 1116837"/>
              <a:gd name="connsiteY2" fmla="*/ 362817 h 395736"/>
              <a:gd name="connsiteX3" fmla="*/ 0 w 1116837"/>
              <a:gd name="connsiteY3" fmla="*/ 362817 h 395736"/>
              <a:gd name="connsiteX4" fmla="*/ 0 w 1116837"/>
              <a:gd name="connsiteY4" fmla="*/ 81464 h 395736"/>
              <a:gd name="connsiteX0" fmla="*/ 0 w 1116837"/>
              <a:gd name="connsiteY0" fmla="*/ 103403 h 417675"/>
              <a:gd name="connsiteX1" fmla="*/ 1116837 w 1116837"/>
              <a:gd name="connsiteY1" fmla="*/ 103403 h 417675"/>
              <a:gd name="connsiteX2" fmla="*/ 1116837 w 1116837"/>
              <a:gd name="connsiteY2" fmla="*/ 384756 h 417675"/>
              <a:gd name="connsiteX3" fmla="*/ 0 w 1116837"/>
              <a:gd name="connsiteY3" fmla="*/ 384756 h 417675"/>
              <a:gd name="connsiteX4" fmla="*/ 0 w 1116837"/>
              <a:gd name="connsiteY4" fmla="*/ 103403 h 417675"/>
              <a:gd name="connsiteX0" fmla="*/ 0 w 1116837"/>
              <a:gd name="connsiteY0" fmla="*/ 103403 h 411285"/>
              <a:gd name="connsiteX1" fmla="*/ 1116837 w 1116837"/>
              <a:gd name="connsiteY1" fmla="*/ 103403 h 411285"/>
              <a:gd name="connsiteX2" fmla="*/ 1116837 w 1116837"/>
              <a:gd name="connsiteY2" fmla="*/ 384756 h 411285"/>
              <a:gd name="connsiteX3" fmla="*/ 0 w 1116837"/>
              <a:gd name="connsiteY3" fmla="*/ 384756 h 411285"/>
              <a:gd name="connsiteX4" fmla="*/ 0 w 1116837"/>
              <a:gd name="connsiteY4" fmla="*/ 103403 h 411285"/>
              <a:gd name="connsiteX0" fmla="*/ 0 w 1116837"/>
              <a:gd name="connsiteY0" fmla="*/ 103403 h 439011"/>
              <a:gd name="connsiteX1" fmla="*/ 1116837 w 1116837"/>
              <a:gd name="connsiteY1" fmla="*/ 103403 h 439011"/>
              <a:gd name="connsiteX2" fmla="*/ 1116837 w 1116837"/>
              <a:gd name="connsiteY2" fmla="*/ 384756 h 439011"/>
              <a:gd name="connsiteX3" fmla="*/ 0 w 1116837"/>
              <a:gd name="connsiteY3" fmla="*/ 384756 h 439011"/>
              <a:gd name="connsiteX4" fmla="*/ 0 w 1116837"/>
              <a:gd name="connsiteY4" fmla="*/ 103403 h 439011"/>
              <a:gd name="connsiteX0" fmla="*/ 0 w 1116837"/>
              <a:gd name="connsiteY0" fmla="*/ 99349 h 434957"/>
              <a:gd name="connsiteX1" fmla="*/ 1116837 w 1116837"/>
              <a:gd name="connsiteY1" fmla="*/ 99349 h 434957"/>
              <a:gd name="connsiteX2" fmla="*/ 1116837 w 1116837"/>
              <a:gd name="connsiteY2" fmla="*/ 380702 h 434957"/>
              <a:gd name="connsiteX3" fmla="*/ 0 w 1116837"/>
              <a:gd name="connsiteY3" fmla="*/ 380702 h 434957"/>
              <a:gd name="connsiteX4" fmla="*/ 0 w 1116837"/>
              <a:gd name="connsiteY4" fmla="*/ 99349 h 43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37" h="434957">
                <a:moveTo>
                  <a:pt x="0" y="99349"/>
                </a:moveTo>
                <a:cubicBezTo>
                  <a:pt x="378629" y="-180051"/>
                  <a:pt x="744558" y="232699"/>
                  <a:pt x="1116837" y="99349"/>
                </a:cubicBezTo>
                <a:lnTo>
                  <a:pt x="1116837" y="380702"/>
                </a:lnTo>
                <a:cubicBezTo>
                  <a:pt x="744558" y="577552"/>
                  <a:pt x="365929" y="158452"/>
                  <a:pt x="0" y="380702"/>
                </a:cubicBezTo>
                <a:lnTo>
                  <a:pt x="0" y="993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2"/>
          <p:cNvSpPr>
            <a:spLocks noChangeAspect="1"/>
          </p:cNvSpPr>
          <p:nvPr/>
        </p:nvSpPr>
        <p:spPr>
          <a:xfrm>
            <a:off x="9068610" y="3843106"/>
            <a:ext cx="1249844" cy="486757"/>
          </a:xfrm>
          <a:custGeom>
            <a:avLst/>
            <a:gdLst>
              <a:gd name="connsiteX0" fmla="*/ 0 w 1116837"/>
              <a:gd name="connsiteY0" fmla="*/ 0 h 281353"/>
              <a:gd name="connsiteX1" fmla="*/ 1116837 w 1116837"/>
              <a:gd name="connsiteY1" fmla="*/ 0 h 281353"/>
              <a:gd name="connsiteX2" fmla="*/ 1116837 w 1116837"/>
              <a:gd name="connsiteY2" fmla="*/ 281353 h 281353"/>
              <a:gd name="connsiteX3" fmla="*/ 0 w 1116837"/>
              <a:gd name="connsiteY3" fmla="*/ 281353 h 281353"/>
              <a:gd name="connsiteX4" fmla="*/ 0 w 1116837"/>
              <a:gd name="connsiteY4" fmla="*/ 0 h 281353"/>
              <a:gd name="connsiteX0" fmla="*/ 0 w 1116837"/>
              <a:gd name="connsiteY0" fmla="*/ 3001 h 284354"/>
              <a:gd name="connsiteX1" fmla="*/ 280447 w 1116837"/>
              <a:gd name="connsiteY1" fmla="*/ 0 h 284354"/>
              <a:gd name="connsiteX2" fmla="*/ 1116837 w 1116837"/>
              <a:gd name="connsiteY2" fmla="*/ 3001 h 284354"/>
              <a:gd name="connsiteX3" fmla="*/ 1116837 w 1116837"/>
              <a:gd name="connsiteY3" fmla="*/ 284354 h 284354"/>
              <a:gd name="connsiteX4" fmla="*/ 0 w 1116837"/>
              <a:gd name="connsiteY4" fmla="*/ 284354 h 284354"/>
              <a:gd name="connsiteX5" fmla="*/ 0 w 1116837"/>
              <a:gd name="connsiteY5" fmla="*/ 3001 h 284354"/>
              <a:gd name="connsiteX0" fmla="*/ 0 w 1116837"/>
              <a:gd name="connsiteY0" fmla="*/ 3001 h 285750"/>
              <a:gd name="connsiteX1" fmla="*/ 280447 w 1116837"/>
              <a:gd name="connsiteY1" fmla="*/ 0 h 285750"/>
              <a:gd name="connsiteX2" fmla="*/ 1116837 w 1116837"/>
              <a:gd name="connsiteY2" fmla="*/ 3001 h 285750"/>
              <a:gd name="connsiteX3" fmla="*/ 1116837 w 1116837"/>
              <a:gd name="connsiteY3" fmla="*/ 284354 h 285750"/>
              <a:gd name="connsiteX4" fmla="*/ 255047 w 1116837"/>
              <a:gd name="connsiteY4" fmla="*/ 285750 h 285750"/>
              <a:gd name="connsiteX5" fmla="*/ 0 w 1116837"/>
              <a:gd name="connsiteY5" fmla="*/ 284354 h 285750"/>
              <a:gd name="connsiteX6" fmla="*/ 0 w 1116837"/>
              <a:gd name="connsiteY6" fmla="*/ 3001 h 285750"/>
              <a:gd name="connsiteX0" fmla="*/ 0 w 1116837"/>
              <a:gd name="connsiteY0" fmla="*/ 0 h 282749"/>
              <a:gd name="connsiteX1" fmla="*/ 1116837 w 1116837"/>
              <a:gd name="connsiteY1" fmla="*/ 0 h 282749"/>
              <a:gd name="connsiteX2" fmla="*/ 1116837 w 1116837"/>
              <a:gd name="connsiteY2" fmla="*/ 281353 h 282749"/>
              <a:gd name="connsiteX3" fmla="*/ 255047 w 1116837"/>
              <a:gd name="connsiteY3" fmla="*/ 282749 h 282749"/>
              <a:gd name="connsiteX4" fmla="*/ 0 w 1116837"/>
              <a:gd name="connsiteY4" fmla="*/ 281353 h 282749"/>
              <a:gd name="connsiteX5" fmla="*/ 0 w 1116837"/>
              <a:gd name="connsiteY5" fmla="*/ 0 h 282749"/>
              <a:gd name="connsiteX0" fmla="*/ 0 w 1116837"/>
              <a:gd name="connsiteY0" fmla="*/ 0 h 281353"/>
              <a:gd name="connsiteX1" fmla="*/ 1116837 w 1116837"/>
              <a:gd name="connsiteY1" fmla="*/ 0 h 281353"/>
              <a:gd name="connsiteX2" fmla="*/ 1116837 w 1116837"/>
              <a:gd name="connsiteY2" fmla="*/ 281353 h 281353"/>
              <a:gd name="connsiteX3" fmla="*/ 0 w 1116837"/>
              <a:gd name="connsiteY3" fmla="*/ 281353 h 281353"/>
              <a:gd name="connsiteX4" fmla="*/ 0 w 1116837"/>
              <a:gd name="connsiteY4" fmla="*/ 0 h 281353"/>
              <a:gd name="connsiteX0" fmla="*/ 0 w 1116837"/>
              <a:gd name="connsiteY0" fmla="*/ 101600 h 382953"/>
              <a:gd name="connsiteX1" fmla="*/ 1116837 w 1116837"/>
              <a:gd name="connsiteY1" fmla="*/ 101600 h 382953"/>
              <a:gd name="connsiteX2" fmla="*/ 1116837 w 1116837"/>
              <a:gd name="connsiteY2" fmla="*/ 382953 h 382953"/>
              <a:gd name="connsiteX3" fmla="*/ 0 w 1116837"/>
              <a:gd name="connsiteY3" fmla="*/ 382953 h 382953"/>
              <a:gd name="connsiteX4" fmla="*/ 0 w 1116837"/>
              <a:gd name="connsiteY4" fmla="*/ 101600 h 382953"/>
              <a:gd name="connsiteX0" fmla="*/ 0 w 1116837"/>
              <a:gd name="connsiteY0" fmla="*/ 101600 h 382953"/>
              <a:gd name="connsiteX1" fmla="*/ 1116837 w 1116837"/>
              <a:gd name="connsiteY1" fmla="*/ 101600 h 382953"/>
              <a:gd name="connsiteX2" fmla="*/ 1116837 w 1116837"/>
              <a:gd name="connsiteY2" fmla="*/ 382953 h 382953"/>
              <a:gd name="connsiteX3" fmla="*/ 0 w 1116837"/>
              <a:gd name="connsiteY3" fmla="*/ 382953 h 382953"/>
              <a:gd name="connsiteX4" fmla="*/ 0 w 1116837"/>
              <a:gd name="connsiteY4" fmla="*/ 101600 h 382953"/>
              <a:gd name="connsiteX0" fmla="*/ 0 w 1116837"/>
              <a:gd name="connsiteY0" fmla="*/ 101600 h 415872"/>
              <a:gd name="connsiteX1" fmla="*/ 1116837 w 1116837"/>
              <a:gd name="connsiteY1" fmla="*/ 101600 h 415872"/>
              <a:gd name="connsiteX2" fmla="*/ 1116837 w 1116837"/>
              <a:gd name="connsiteY2" fmla="*/ 382953 h 415872"/>
              <a:gd name="connsiteX3" fmla="*/ 0 w 1116837"/>
              <a:gd name="connsiteY3" fmla="*/ 382953 h 415872"/>
              <a:gd name="connsiteX4" fmla="*/ 0 w 1116837"/>
              <a:gd name="connsiteY4" fmla="*/ 101600 h 415872"/>
              <a:gd name="connsiteX0" fmla="*/ 0 w 1116837"/>
              <a:gd name="connsiteY0" fmla="*/ 81464 h 395736"/>
              <a:gd name="connsiteX1" fmla="*/ 1116837 w 1116837"/>
              <a:gd name="connsiteY1" fmla="*/ 81464 h 395736"/>
              <a:gd name="connsiteX2" fmla="*/ 1116837 w 1116837"/>
              <a:gd name="connsiteY2" fmla="*/ 362817 h 395736"/>
              <a:gd name="connsiteX3" fmla="*/ 0 w 1116837"/>
              <a:gd name="connsiteY3" fmla="*/ 362817 h 395736"/>
              <a:gd name="connsiteX4" fmla="*/ 0 w 1116837"/>
              <a:gd name="connsiteY4" fmla="*/ 81464 h 395736"/>
              <a:gd name="connsiteX0" fmla="*/ 0 w 1116837"/>
              <a:gd name="connsiteY0" fmla="*/ 103403 h 417675"/>
              <a:gd name="connsiteX1" fmla="*/ 1116837 w 1116837"/>
              <a:gd name="connsiteY1" fmla="*/ 103403 h 417675"/>
              <a:gd name="connsiteX2" fmla="*/ 1116837 w 1116837"/>
              <a:gd name="connsiteY2" fmla="*/ 384756 h 417675"/>
              <a:gd name="connsiteX3" fmla="*/ 0 w 1116837"/>
              <a:gd name="connsiteY3" fmla="*/ 384756 h 417675"/>
              <a:gd name="connsiteX4" fmla="*/ 0 w 1116837"/>
              <a:gd name="connsiteY4" fmla="*/ 103403 h 417675"/>
              <a:gd name="connsiteX0" fmla="*/ 0 w 1116837"/>
              <a:gd name="connsiteY0" fmla="*/ 103403 h 411285"/>
              <a:gd name="connsiteX1" fmla="*/ 1116837 w 1116837"/>
              <a:gd name="connsiteY1" fmla="*/ 103403 h 411285"/>
              <a:gd name="connsiteX2" fmla="*/ 1116837 w 1116837"/>
              <a:gd name="connsiteY2" fmla="*/ 384756 h 411285"/>
              <a:gd name="connsiteX3" fmla="*/ 0 w 1116837"/>
              <a:gd name="connsiteY3" fmla="*/ 384756 h 411285"/>
              <a:gd name="connsiteX4" fmla="*/ 0 w 1116837"/>
              <a:gd name="connsiteY4" fmla="*/ 103403 h 411285"/>
              <a:gd name="connsiteX0" fmla="*/ 0 w 1116837"/>
              <a:gd name="connsiteY0" fmla="*/ 103403 h 439011"/>
              <a:gd name="connsiteX1" fmla="*/ 1116837 w 1116837"/>
              <a:gd name="connsiteY1" fmla="*/ 103403 h 439011"/>
              <a:gd name="connsiteX2" fmla="*/ 1116837 w 1116837"/>
              <a:gd name="connsiteY2" fmla="*/ 384756 h 439011"/>
              <a:gd name="connsiteX3" fmla="*/ 0 w 1116837"/>
              <a:gd name="connsiteY3" fmla="*/ 384756 h 439011"/>
              <a:gd name="connsiteX4" fmla="*/ 0 w 1116837"/>
              <a:gd name="connsiteY4" fmla="*/ 103403 h 439011"/>
              <a:gd name="connsiteX0" fmla="*/ 0 w 1116837"/>
              <a:gd name="connsiteY0" fmla="*/ 99349 h 434957"/>
              <a:gd name="connsiteX1" fmla="*/ 1116837 w 1116837"/>
              <a:gd name="connsiteY1" fmla="*/ 99349 h 434957"/>
              <a:gd name="connsiteX2" fmla="*/ 1116837 w 1116837"/>
              <a:gd name="connsiteY2" fmla="*/ 380702 h 434957"/>
              <a:gd name="connsiteX3" fmla="*/ 0 w 1116837"/>
              <a:gd name="connsiteY3" fmla="*/ 380702 h 434957"/>
              <a:gd name="connsiteX4" fmla="*/ 0 w 1116837"/>
              <a:gd name="connsiteY4" fmla="*/ 99349 h 43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37" h="434957">
                <a:moveTo>
                  <a:pt x="0" y="99349"/>
                </a:moveTo>
                <a:cubicBezTo>
                  <a:pt x="378629" y="-180051"/>
                  <a:pt x="744558" y="232699"/>
                  <a:pt x="1116837" y="99349"/>
                </a:cubicBezTo>
                <a:lnTo>
                  <a:pt x="1116837" y="380702"/>
                </a:lnTo>
                <a:cubicBezTo>
                  <a:pt x="744558" y="577552"/>
                  <a:pt x="365929" y="158452"/>
                  <a:pt x="0" y="380702"/>
                </a:cubicBezTo>
                <a:lnTo>
                  <a:pt x="0" y="9934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46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>
            <a:spLocks noChangeAspect="1"/>
          </p:cNvSpPr>
          <p:nvPr/>
        </p:nvSpPr>
        <p:spPr>
          <a:xfrm>
            <a:off x="643096" y="2743200"/>
            <a:ext cx="2542234" cy="2542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4357430" y="2743200"/>
            <a:ext cx="2542234" cy="2542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>
            <a:spLocks noChangeAspect="1"/>
          </p:cNvSpPr>
          <p:nvPr/>
        </p:nvSpPr>
        <p:spPr>
          <a:xfrm>
            <a:off x="8055223" y="2743200"/>
            <a:ext cx="2542234" cy="2542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>
            <a:spLocks noChangeAspect="1"/>
          </p:cNvSpPr>
          <p:nvPr/>
        </p:nvSpPr>
        <p:spPr>
          <a:xfrm>
            <a:off x="449049" y="2532184"/>
            <a:ext cx="2963410" cy="2963410"/>
          </a:xfrm>
          <a:custGeom>
            <a:avLst/>
            <a:gdLst/>
            <a:ahLst/>
            <a:cxnLst/>
            <a:rect l="l" t="t" r="r" b="b"/>
            <a:pathLst>
              <a:path w="2963410" h="2963410">
                <a:moveTo>
                  <a:pt x="2003837" y="1174791"/>
                </a:moveTo>
                <a:cubicBezTo>
                  <a:pt x="1958117" y="1174791"/>
                  <a:pt x="1914683" y="1179617"/>
                  <a:pt x="1873535" y="1189269"/>
                </a:cubicBezTo>
                <a:cubicBezTo>
                  <a:pt x="1832387" y="1198921"/>
                  <a:pt x="1795049" y="1213907"/>
                  <a:pt x="1761521" y="1234227"/>
                </a:cubicBezTo>
                <a:cubicBezTo>
                  <a:pt x="1727993" y="1254547"/>
                  <a:pt x="1699037" y="1281217"/>
                  <a:pt x="1674653" y="1314237"/>
                </a:cubicBezTo>
                <a:cubicBezTo>
                  <a:pt x="1650269" y="1347257"/>
                  <a:pt x="1631981" y="1387135"/>
                  <a:pt x="1619789" y="1433871"/>
                </a:cubicBezTo>
                <a:lnTo>
                  <a:pt x="1871249" y="1485687"/>
                </a:lnTo>
                <a:cubicBezTo>
                  <a:pt x="1878361" y="1457239"/>
                  <a:pt x="1893601" y="1433363"/>
                  <a:pt x="1916969" y="1414059"/>
                </a:cubicBezTo>
                <a:cubicBezTo>
                  <a:pt x="1940337" y="1394755"/>
                  <a:pt x="1969801" y="1385103"/>
                  <a:pt x="2005361" y="1385103"/>
                </a:cubicBezTo>
                <a:cubicBezTo>
                  <a:pt x="2042953" y="1385103"/>
                  <a:pt x="2074703" y="1395771"/>
                  <a:pt x="2100611" y="1417107"/>
                </a:cubicBezTo>
                <a:cubicBezTo>
                  <a:pt x="2126519" y="1438443"/>
                  <a:pt x="2139473" y="1465367"/>
                  <a:pt x="2139473" y="1497879"/>
                </a:cubicBezTo>
                <a:cubicBezTo>
                  <a:pt x="2139473" y="1523279"/>
                  <a:pt x="2134393" y="1543853"/>
                  <a:pt x="2124233" y="1559601"/>
                </a:cubicBezTo>
                <a:cubicBezTo>
                  <a:pt x="2114073" y="1575349"/>
                  <a:pt x="2100611" y="1587541"/>
                  <a:pt x="2083847" y="1596177"/>
                </a:cubicBezTo>
                <a:cubicBezTo>
                  <a:pt x="2067083" y="1604813"/>
                  <a:pt x="2048541" y="1610655"/>
                  <a:pt x="2028221" y="1613703"/>
                </a:cubicBezTo>
                <a:cubicBezTo>
                  <a:pt x="2007901" y="1616751"/>
                  <a:pt x="1987073" y="1618275"/>
                  <a:pt x="1965737" y="1618275"/>
                </a:cubicBezTo>
                <a:lnTo>
                  <a:pt x="1891061" y="1618275"/>
                </a:lnTo>
                <a:lnTo>
                  <a:pt x="1891061" y="1816395"/>
                </a:lnTo>
                <a:lnTo>
                  <a:pt x="1944401" y="1816395"/>
                </a:lnTo>
                <a:cubicBezTo>
                  <a:pt x="1969801" y="1816395"/>
                  <a:pt x="1995201" y="1817157"/>
                  <a:pt x="2020601" y="1818681"/>
                </a:cubicBezTo>
                <a:cubicBezTo>
                  <a:pt x="2046001" y="1820205"/>
                  <a:pt x="2068861" y="1825031"/>
                  <a:pt x="2089181" y="1833159"/>
                </a:cubicBezTo>
                <a:cubicBezTo>
                  <a:pt x="2109501" y="1841287"/>
                  <a:pt x="2126011" y="1853733"/>
                  <a:pt x="2138711" y="1870497"/>
                </a:cubicBezTo>
                <a:cubicBezTo>
                  <a:pt x="2151411" y="1887261"/>
                  <a:pt x="2157761" y="1910883"/>
                  <a:pt x="2157761" y="1941363"/>
                </a:cubicBezTo>
                <a:cubicBezTo>
                  <a:pt x="2157761" y="1982003"/>
                  <a:pt x="2145823" y="2015277"/>
                  <a:pt x="2121947" y="2041185"/>
                </a:cubicBezTo>
                <a:cubicBezTo>
                  <a:pt x="2098071" y="2067093"/>
                  <a:pt x="2061241" y="2080047"/>
                  <a:pt x="2011457" y="2080047"/>
                </a:cubicBezTo>
                <a:cubicBezTo>
                  <a:pt x="1962689" y="2080047"/>
                  <a:pt x="1925859" y="2068871"/>
                  <a:pt x="1900967" y="2046519"/>
                </a:cubicBezTo>
                <a:cubicBezTo>
                  <a:pt x="1876075" y="2024167"/>
                  <a:pt x="1859565" y="1993687"/>
                  <a:pt x="1851437" y="1955079"/>
                </a:cubicBezTo>
                <a:lnTo>
                  <a:pt x="1610645" y="2011467"/>
                </a:lnTo>
                <a:cubicBezTo>
                  <a:pt x="1632997" y="2107987"/>
                  <a:pt x="1678971" y="2178599"/>
                  <a:pt x="1748567" y="2223303"/>
                </a:cubicBezTo>
                <a:cubicBezTo>
                  <a:pt x="1818163" y="2268007"/>
                  <a:pt x="1901221" y="2290359"/>
                  <a:pt x="1997741" y="2290359"/>
                </a:cubicBezTo>
                <a:cubicBezTo>
                  <a:pt x="2050573" y="2290359"/>
                  <a:pt x="2100611" y="2283755"/>
                  <a:pt x="2147855" y="2270547"/>
                </a:cubicBezTo>
                <a:cubicBezTo>
                  <a:pt x="2195099" y="2257339"/>
                  <a:pt x="2236247" y="2237273"/>
                  <a:pt x="2271299" y="2210349"/>
                </a:cubicBezTo>
                <a:cubicBezTo>
                  <a:pt x="2306351" y="2183425"/>
                  <a:pt x="2334291" y="2149643"/>
                  <a:pt x="2355119" y="2109003"/>
                </a:cubicBezTo>
                <a:cubicBezTo>
                  <a:pt x="2375947" y="2068363"/>
                  <a:pt x="2386361" y="2021119"/>
                  <a:pt x="2386361" y="1967271"/>
                </a:cubicBezTo>
                <a:cubicBezTo>
                  <a:pt x="2386361" y="1935775"/>
                  <a:pt x="2381789" y="1905803"/>
                  <a:pt x="2372645" y="1877355"/>
                </a:cubicBezTo>
                <a:cubicBezTo>
                  <a:pt x="2363501" y="1848907"/>
                  <a:pt x="2350293" y="1823507"/>
                  <a:pt x="2333021" y="1801155"/>
                </a:cubicBezTo>
                <a:cubicBezTo>
                  <a:pt x="2315749" y="1778803"/>
                  <a:pt x="2294667" y="1760007"/>
                  <a:pt x="2269775" y="1744767"/>
                </a:cubicBezTo>
                <a:cubicBezTo>
                  <a:pt x="2244883" y="1729527"/>
                  <a:pt x="2216181" y="1719875"/>
                  <a:pt x="2183669" y="1715811"/>
                </a:cubicBezTo>
                <a:lnTo>
                  <a:pt x="2183669" y="1711239"/>
                </a:lnTo>
                <a:cubicBezTo>
                  <a:pt x="2243613" y="1699047"/>
                  <a:pt x="2289333" y="1671615"/>
                  <a:pt x="2320829" y="1628943"/>
                </a:cubicBezTo>
                <a:cubicBezTo>
                  <a:pt x="2352325" y="1586271"/>
                  <a:pt x="2368073" y="1534963"/>
                  <a:pt x="2368073" y="1475019"/>
                </a:cubicBezTo>
                <a:cubicBezTo>
                  <a:pt x="2368073" y="1423203"/>
                  <a:pt x="2358167" y="1378499"/>
                  <a:pt x="2338355" y="1340907"/>
                </a:cubicBezTo>
                <a:cubicBezTo>
                  <a:pt x="2318543" y="1303315"/>
                  <a:pt x="2291873" y="1272073"/>
                  <a:pt x="2258345" y="1247181"/>
                </a:cubicBezTo>
                <a:cubicBezTo>
                  <a:pt x="2224817" y="1222289"/>
                  <a:pt x="2185955" y="1204001"/>
                  <a:pt x="2141759" y="1192317"/>
                </a:cubicBezTo>
                <a:cubicBezTo>
                  <a:pt x="2097563" y="1180633"/>
                  <a:pt x="2051589" y="1174791"/>
                  <a:pt x="2003837" y="1174791"/>
                </a:cubicBezTo>
                <a:close/>
                <a:moveTo>
                  <a:pt x="755166" y="1016988"/>
                </a:moveTo>
                <a:lnTo>
                  <a:pt x="403122" y="1314168"/>
                </a:lnTo>
                <a:lnTo>
                  <a:pt x="532662" y="1463520"/>
                </a:lnTo>
                <a:lnTo>
                  <a:pt x="749070" y="1273020"/>
                </a:lnTo>
                <a:lnTo>
                  <a:pt x="749070" y="2095980"/>
                </a:lnTo>
                <a:lnTo>
                  <a:pt x="968526" y="2095980"/>
                </a:lnTo>
                <a:lnTo>
                  <a:pt x="968526" y="1016988"/>
                </a:lnTo>
                <a:close/>
                <a:moveTo>
                  <a:pt x="1434945" y="652276"/>
                </a:moveTo>
                <a:cubicBezTo>
                  <a:pt x="1382113" y="652276"/>
                  <a:pt x="1333091" y="659134"/>
                  <a:pt x="1287879" y="672850"/>
                </a:cubicBezTo>
                <a:cubicBezTo>
                  <a:pt x="1242667" y="686566"/>
                  <a:pt x="1203297" y="707140"/>
                  <a:pt x="1169769" y="734572"/>
                </a:cubicBezTo>
                <a:cubicBezTo>
                  <a:pt x="1136241" y="762004"/>
                  <a:pt x="1109317" y="796294"/>
                  <a:pt x="1088997" y="837442"/>
                </a:cubicBezTo>
                <a:cubicBezTo>
                  <a:pt x="1068677" y="878590"/>
                  <a:pt x="1056993" y="927104"/>
                  <a:pt x="1053945" y="982984"/>
                </a:cubicBezTo>
                <a:lnTo>
                  <a:pt x="1282545" y="999748"/>
                </a:lnTo>
                <a:cubicBezTo>
                  <a:pt x="1285593" y="961140"/>
                  <a:pt x="1299055" y="928628"/>
                  <a:pt x="1322931" y="902212"/>
                </a:cubicBezTo>
                <a:cubicBezTo>
                  <a:pt x="1346807" y="875796"/>
                  <a:pt x="1380081" y="862588"/>
                  <a:pt x="1422753" y="862588"/>
                </a:cubicBezTo>
                <a:cubicBezTo>
                  <a:pt x="1458313" y="862588"/>
                  <a:pt x="1489301" y="873002"/>
                  <a:pt x="1515717" y="893830"/>
                </a:cubicBezTo>
                <a:cubicBezTo>
                  <a:pt x="1542133" y="914658"/>
                  <a:pt x="1555341" y="943360"/>
                  <a:pt x="1555341" y="979936"/>
                </a:cubicBezTo>
                <a:cubicBezTo>
                  <a:pt x="1555341" y="1012448"/>
                  <a:pt x="1544673" y="1040896"/>
                  <a:pt x="1523337" y="1065280"/>
                </a:cubicBezTo>
                <a:cubicBezTo>
                  <a:pt x="1502001" y="1089664"/>
                  <a:pt x="1480665" y="1111508"/>
                  <a:pt x="1459329" y="1130812"/>
                </a:cubicBezTo>
                <a:lnTo>
                  <a:pt x="1040229" y="1507240"/>
                </a:lnTo>
                <a:lnTo>
                  <a:pt x="1040229" y="1749556"/>
                </a:lnTo>
                <a:lnTo>
                  <a:pt x="1793085" y="1749556"/>
                </a:lnTo>
                <a:lnTo>
                  <a:pt x="1793085" y="1548388"/>
                </a:lnTo>
                <a:lnTo>
                  <a:pt x="1314549" y="1548388"/>
                </a:lnTo>
                <a:lnTo>
                  <a:pt x="1642209" y="1266448"/>
                </a:lnTo>
                <a:cubicBezTo>
                  <a:pt x="1662529" y="1248160"/>
                  <a:pt x="1681325" y="1229364"/>
                  <a:pt x="1698597" y="1210060"/>
                </a:cubicBezTo>
                <a:cubicBezTo>
                  <a:pt x="1715869" y="1190756"/>
                  <a:pt x="1730855" y="1169674"/>
                  <a:pt x="1743555" y="1146814"/>
                </a:cubicBezTo>
                <a:cubicBezTo>
                  <a:pt x="1756255" y="1123954"/>
                  <a:pt x="1766161" y="1098554"/>
                  <a:pt x="1773273" y="1070614"/>
                </a:cubicBezTo>
                <a:cubicBezTo>
                  <a:pt x="1780385" y="1042674"/>
                  <a:pt x="1783941" y="1011432"/>
                  <a:pt x="1783941" y="976888"/>
                </a:cubicBezTo>
                <a:cubicBezTo>
                  <a:pt x="1783941" y="923040"/>
                  <a:pt x="1775051" y="875796"/>
                  <a:pt x="1757271" y="835156"/>
                </a:cubicBezTo>
                <a:cubicBezTo>
                  <a:pt x="1739491" y="794516"/>
                  <a:pt x="1714853" y="760734"/>
                  <a:pt x="1683357" y="733810"/>
                </a:cubicBezTo>
                <a:cubicBezTo>
                  <a:pt x="1651861" y="706886"/>
                  <a:pt x="1614777" y="686566"/>
                  <a:pt x="1572105" y="672850"/>
                </a:cubicBezTo>
                <a:cubicBezTo>
                  <a:pt x="1529433" y="659134"/>
                  <a:pt x="1483713" y="652276"/>
                  <a:pt x="1434945" y="652276"/>
                </a:cubicBezTo>
                <a:close/>
                <a:moveTo>
                  <a:pt x="1481705" y="0"/>
                </a:moveTo>
                <a:cubicBezTo>
                  <a:pt x="2300028" y="0"/>
                  <a:pt x="2963410" y="663382"/>
                  <a:pt x="2963410" y="1481705"/>
                </a:cubicBezTo>
                <a:cubicBezTo>
                  <a:pt x="2963410" y="2300028"/>
                  <a:pt x="2300028" y="2963410"/>
                  <a:pt x="1481705" y="2963410"/>
                </a:cubicBezTo>
                <a:cubicBezTo>
                  <a:pt x="663382" y="2963410"/>
                  <a:pt x="0" y="2300028"/>
                  <a:pt x="0" y="1481705"/>
                </a:cubicBezTo>
                <a:cubicBezTo>
                  <a:pt x="0" y="663382"/>
                  <a:pt x="663382" y="0"/>
                  <a:pt x="1481705" y="0"/>
                </a:cubicBezTo>
                <a:close/>
              </a:path>
            </a:pathLst>
          </a:custGeom>
          <a:ln/>
          <a:effectLst>
            <a:outerShdw blurRad="279400" dist="114300" dir="348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>
            <a:spLocks noChangeAspect="1"/>
          </p:cNvSpPr>
          <p:nvPr/>
        </p:nvSpPr>
        <p:spPr>
          <a:xfrm>
            <a:off x="4146842" y="2532184"/>
            <a:ext cx="2963410" cy="2963410"/>
          </a:xfrm>
          <a:custGeom>
            <a:avLst/>
            <a:gdLst/>
            <a:ahLst/>
            <a:cxnLst/>
            <a:rect l="l" t="t" r="r" b="b"/>
            <a:pathLst>
              <a:path w="2963410" h="2963410">
                <a:moveTo>
                  <a:pt x="2131054" y="1513119"/>
                </a:moveTo>
                <a:cubicBezTo>
                  <a:pt x="2074158" y="1513119"/>
                  <a:pt x="2020564" y="1522263"/>
                  <a:pt x="1970272" y="1540551"/>
                </a:cubicBezTo>
                <a:cubicBezTo>
                  <a:pt x="1919980" y="1558839"/>
                  <a:pt x="1876292" y="1585001"/>
                  <a:pt x="1839208" y="1619037"/>
                </a:cubicBezTo>
                <a:cubicBezTo>
                  <a:pt x="1802124" y="1653073"/>
                  <a:pt x="1772914" y="1693967"/>
                  <a:pt x="1751578" y="1741719"/>
                </a:cubicBezTo>
                <a:cubicBezTo>
                  <a:pt x="1730242" y="1789471"/>
                  <a:pt x="1719574" y="1842811"/>
                  <a:pt x="1719574" y="1901739"/>
                </a:cubicBezTo>
                <a:cubicBezTo>
                  <a:pt x="1719574" y="1960667"/>
                  <a:pt x="1730242" y="2014007"/>
                  <a:pt x="1751578" y="2061759"/>
                </a:cubicBezTo>
                <a:cubicBezTo>
                  <a:pt x="1772914" y="2109511"/>
                  <a:pt x="1802124" y="2150405"/>
                  <a:pt x="1839208" y="2184441"/>
                </a:cubicBezTo>
                <a:cubicBezTo>
                  <a:pt x="1876292" y="2218477"/>
                  <a:pt x="1919980" y="2244639"/>
                  <a:pt x="1970272" y="2262927"/>
                </a:cubicBezTo>
                <a:cubicBezTo>
                  <a:pt x="2020564" y="2281215"/>
                  <a:pt x="2074158" y="2290359"/>
                  <a:pt x="2131054" y="2290359"/>
                </a:cubicBezTo>
                <a:cubicBezTo>
                  <a:pt x="2174742" y="2290359"/>
                  <a:pt x="2220716" y="2282993"/>
                  <a:pt x="2268976" y="2268261"/>
                </a:cubicBezTo>
                <a:cubicBezTo>
                  <a:pt x="2317236" y="2253529"/>
                  <a:pt x="2359146" y="2227875"/>
                  <a:pt x="2394706" y="2191299"/>
                </a:cubicBezTo>
                <a:lnTo>
                  <a:pt x="2243830" y="2032803"/>
                </a:lnTo>
                <a:cubicBezTo>
                  <a:pt x="2230622" y="2048043"/>
                  <a:pt x="2214874" y="2061251"/>
                  <a:pt x="2196586" y="2072427"/>
                </a:cubicBezTo>
                <a:cubicBezTo>
                  <a:pt x="2178298" y="2083603"/>
                  <a:pt x="2156454" y="2089191"/>
                  <a:pt x="2131054" y="2089191"/>
                </a:cubicBezTo>
                <a:cubicBezTo>
                  <a:pt x="2073142" y="2089191"/>
                  <a:pt x="2028184" y="2071919"/>
                  <a:pt x="1996180" y="2037375"/>
                </a:cubicBezTo>
                <a:cubicBezTo>
                  <a:pt x="1964176" y="2002831"/>
                  <a:pt x="1948174" y="1957619"/>
                  <a:pt x="1948174" y="1901739"/>
                </a:cubicBezTo>
                <a:cubicBezTo>
                  <a:pt x="1948174" y="1845859"/>
                  <a:pt x="1964176" y="1800647"/>
                  <a:pt x="1996180" y="1766103"/>
                </a:cubicBezTo>
                <a:cubicBezTo>
                  <a:pt x="2028184" y="1731559"/>
                  <a:pt x="2073142" y="1714287"/>
                  <a:pt x="2131054" y="1714287"/>
                </a:cubicBezTo>
                <a:cubicBezTo>
                  <a:pt x="2154422" y="1714287"/>
                  <a:pt x="2176266" y="1719621"/>
                  <a:pt x="2196586" y="1730289"/>
                </a:cubicBezTo>
                <a:cubicBezTo>
                  <a:pt x="2216906" y="1740957"/>
                  <a:pt x="2232654" y="1754419"/>
                  <a:pt x="2243830" y="1770675"/>
                </a:cubicBezTo>
                <a:lnTo>
                  <a:pt x="2394706" y="1612179"/>
                </a:lnTo>
                <a:cubicBezTo>
                  <a:pt x="2359146" y="1575603"/>
                  <a:pt x="2317236" y="1549949"/>
                  <a:pt x="2268976" y="1535217"/>
                </a:cubicBezTo>
                <a:cubicBezTo>
                  <a:pt x="2220716" y="1520485"/>
                  <a:pt x="2174742" y="1513119"/>
                  <a:pt x="2131054" y="1513119"/>
                </a:cubicBezTo>
                <a:close/>
                <a:moveTo>
                  <a:pt x="966203" y="1330932"/>
                </a:moveTo>
                <a:lnTo>
                  <a:pt x="1098791" y="1666212"/>
                </a:lnTo>
                <a:lnTo>
                  <a:pt x="835139" y="1666212"/>
                </a:lnTo>
                <a:close/>
                <a:moveTo>
                  <a:pt x="874763" y="1016988"/>
                </a:moveTo>
                <a:lnTo>
                  <a:pt x="408419" y="2095980"/>
                </a:lnTo>
                <a:lnTo>
                  <a:pt x="670547" y="2095980"/>
                </a:lnTo>
                <a:lnTo>
                  <a:pt x="760463" y="1867380"/>
                </a:lnTo>
                <a:lnTo>
                  <a:pt x="1179563" y="1867380"/>
                </a:lnTo>
                <a:lnTo>
                  <a:pt x="1272527" y="2095980"/>
                </a:lnTo>
                <a:lnTo>
                  <a:pt x="1540751" y="2095980"/>
                </a:lnTo>
                <a:lnTo>
                  <a:pt x="1071359" y="1016988"/>
                </a:lnTo>
                <a:close/>
                <a:moveTo>
                  <a:pt x="1726807" y="980757"/>
                </a:moveTo>
                <a:cubicBezTo>
                  <a:pt x="1784719" y="980757"/>
                  <a:pt x="1829677" y="998029"/>
                  <a:pt x="1861681" y="1032573"/>
                </a:cubicBezTo>
                <a:cubicBezTo>
                  <a:pt x="1893685" y="1067117"/>
                  <a:pt x="1909687" y="1112329"/>
                  <a:pt x="1909687" y="1168209"/>
                </a:cubicBezTo>
                <a:cubicBezTo>
                  <a:pt x="1909687" y="1224089"/>
                  <a:pt x="1893685" y="1269301"/>
                  <a:pt x="1861681" y="1303845"/>
                </a:cubicBezTo>
                <a:cubicBezTo>
                  <a:pt x="1829677" y="1338389"/>
                  <a:pt x="1784719" y="1355661"/>
                  <a:pt x="1726807" y="1355661"/>
                </a:cubicBezTo>
                <a:cubicBezTo>
                  <a:pt x="1668895" y="1355661"/>
                  <a:pt x="1623937" y="1338389"/>
                  <a:pt x="1591933" y="1303845"/>
                </a:cubicBezTo>
                <a:cubicBezTo>
                  <a:pt x="1559929" y="1269301"/>
                  <a:pt x="1543927" y="1224089"/>
                  <a:pt x="1543927" y="1168209"/>
                </a:cubicBezTo>
                <a:cubicBezTo>
                  <a:pt x="1543927" y="1112329"/>
                  <a:pt x="1559929" y="1067117"/>
                  <a:pt x="1591933" y="1032573"/>
                </a:cubicBezTo>
                <a:cubicBezTo>
                  <a:pt x="1623937" y="998029"/>
                  <a:pt x="1668895" y="980757"/>
                  <a:pt x="1726807" y="980757"/>
                </a:cubicBezTo>
                <a:close/>
                <a:moveTo>
                  <a:pt x="1333615" y="386397"/>
                </a:moveTo>
                <a:lnTo>
                  <a:pt x="1333615" y="1538541"/>
                </a:lnTo>
                <a:lnTo>
                  <a:pt x="1543927" y="1538541"/>
                </a:lnTo>
                <a:lnTo>
                  <a:pt x="1543927" y="1441005"/>
                </a:lnTo>
                <a:lnTo>
                  <a:pt x="1546975" y="1441005"/>
                </a:lnTo>
                <a:cubicBezTo>
                  <a:pt x="1556119" y="1454213"/>
                  <a:pt x="1568057" y="1467675"/>
                  <a:pt x="1582789" y="1481391"/>
                </a:cubicBezTo>
                <a:cubicBezTo>
                  <a:pt x="1597521" y="1495107"/>
                  <a:pt x="1614793" y="1507553"/>
                  <a:pt x="1634605" y="1518729"/>
                </a:cubicBezTo>
                <a:cubicBezTo>
                  <a:pt x="1654417" y="1529905"/>
                  <a:pt x="1676007" y="1539049"/>
                  <a:pt x="1699375" y="1546161"/>
                </a:cubicBezTo>
                <a:cubicBezTo>
                  <a:pt x="1722743" y="1553273"/>
                  <a:pt x="1747635" y="1556829"/>
                  <a:pt x="1774051" y="1556829"/>
                </a:cubicBezTo>
                <a:cubicBezTo>
                  <a:pt x="1828915" y="1556829"/>
                  <a:pt x="1878699" y="1547431"/>
                  <a:pt x="1923403" y="1528635"/>
                </a:cubicBezTo>
                <a:cubicBezTo>
                  <a:pt x="1968107" y="1509839"/>
                  <a:pt x="2006461" y="1483423"/>
                  <a:pt x="2038465" y="1449387"/>
                </a:cubicBezTo>
                <a:cubicBezTo>
                  <a:pt x="2070469" y="1415351"/>
                  <a:pt x="2095107" y="1374965"/>
                  <a:pt x="2112379" y="1328229"/>
                </a:cubicBezTo>
                <a:cubicBezTo>
                  <a:pt x="2129651" y="1281493"/>
                  <a:pt x="2138287" y="1230185"/>
                  <a:pt x="2138287" y="1174305"/>
                </a:cubicBezTo>
                <a:cubicBezTo>
                  <a:pt x="2138287" y="1122489"/>
                  <a:pt x="2130413" y="1072959"/>
                  <a:pt x="2114665" y="1025715"/>
                </a:cubicBezTo>
                <a:cubicBezTo>
                  <a:pt x="2098917" y="978471"/>
                  <a:pt x="2076565" y="936561"/>
                  <a:pt x="2047609" y="899985"/>
                </a:cubicBezTo>
                <a:cubicBezTo>
                  <a:pt x="2018653" y="863409"/>
                  <a:pt x="1983347" y="834199"/>
                  <a:pt x="1941691" y="812355"/>
                </a:cubicBezTo>
                <a:cubicBezTo>
                  <a:pt x="1900035" y="790511"/>
                  <a:pt x="1852791" y="779589"/>
                  <a:pt x="1799959" y="779589"/>
                </a:cubicBezTo>
                <a:cubicBezTo>
                  <a:pt x="1752207" y="779589"/>
                  <a:pt x="1707757" y="786955"/>
                  <a:pt x="1666609" y="801687"/>
                </a:cubicBezTo>
                <a:cubicBezTo>
                  <a:pt x="1625461" y="816419"/>
                  <a:pt x="1591679" y="841565"/>
                  <a:pt x="1565263" y="877125"/>
                </a:cubicBezTo>
                <a:lnTo>
                  <a:pt x="1562215" y="877125"/>
                </a:lnTo>
                <a:lnTo>
                  <a:pt x="1562215" y="386397"/>
                </a:lnTo>
                <a:close/>
                <a:moveTo>
                  <a:pt x="1481705" y="0"/>
                </a:moveTo>
                <a:cubicBezTo>
                  <a:pt x="2300028" y="0"/>
                  <a:pt x="2963410" y="663382"/>
                  <a:pt x="2963410" y="1481705"/>
                </a:cubicBezTo>
                <a:cubicBezTo>
                  <a:pt x="2963410" y="2300028"/>
                  <a:pt x="2300028" y="2963410"/>
                  <a:pt x="1481705" y="2963410"/>
                </a:cubicBezTo>
                <a:cubicBezTo>
                  <a:pt x="663382" y="2963410"/>
                  <a:pt x="0" y="2300028"/>
                  <a:pt x="0" y="1481705"/>
                </a:cubicBezTo>
                <a:cubicBezTo>
                  <a:pt x="0" y="663382"/>
                  <a:pt x="663382" y="0"/>
                  <a:pt x="1481705" y="0"/>
                </a:cubicBezTo>
                <a:close/>
              </a:path>
            </a:pathLst>
          </a:custGeom>
          <a:ln/>
          <a:effectLst>
            <a:outerShdw blurRad="279400" dist="114300" dir="348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>
            <a:spLocks noChangeAspect="1"/>
          </p:cNvSpPr>
          <p:nvPr/>
        </p:nvSpPr>
        <p:spPr>
          <a:xfrm>
            <a:off x="7844635" y="2532184"/>
            <a:ext cx="2963410" cy="2963410"/>
          </a:xfrm>
          <a:custGeom>
            <a:avLst/>
            <a:gdLst>
              <a:gd name="connsiteX0" fmla="*/ 805051 w 2963410"/>
              <a:gd name="connsiteY0" fmla="*/ 1693737 h 2963410"/>
              <a:gd name="connsiteX1" fmla="*/ 489592 w 2963410"/>
              <a:gd name="connsiteY1" fmla="*/ 1804661 h 2963410"/>
              <a:gd name="connsiteX2" fmla="*/ 489592 w 2963410"/>
              <a:gd name="connsiteY2" fmla="*/ 2119521 h 2963410"/>
              <a:gd name="connsiteX3" fmla="*/ 1739436 w 2963410"/>
              <a:gd name="connsiteY3" fmla="*/ 2119521 h 2963410"/>
              <a:gd name="connsiteX4" fmla="*/ 1739436 w 2963410"/>
              <a:gd name="connsiteY4" fmla="*/ 1804661 h 2963410"/>
              <a:gd name="connsiteX5" fmla="*/ 805051 w 2963410"/>
              <a:gd name="connsiteY5" fmla="*/ 1693737 h 2963410"/>
              <a:gd name="connsiteX6" fmla="*/ 1539434 w 2963410"/>
              <a:gd name="connsiteY6" fmla="*/ 1311179 h 2963410"/>
              <a:gd name="connsiteX7" fmla="*/ 1223975 w 2963410"/>
              <a:gd name="connsiteY7" fmla="*/ 1422103 h 2963410"/>
              <a:gd name="connsiteX8" fmla="*/ 1223975 w 2963410"/>
              <a:gd name="connsiteY8" fmla="*/ 1736963 h 2963410"/>
              <a:gd name="connsiteX9" fmla="*/ 2473819 w 2963410"/>
              <a:gd name="connsiteY9" fmla="*/ 1736963 h 2963410"/>
              <a:gd name="connsiteX10" fmla="*/ 2473819 w 2963410"/>
              <a:gd name="connsiteY10" fmla="*/ 1422103 h 2963410"/>
              <a:gd name="connsiteX11" fmla="*/ 1539434 w 2963410"/>
              <a:gd name="connsiteY11" fmla="*/ 1311179 h 2963410"/>
              <a:gd name="connsiteX12" fmla="*/ 1172242 w 2963410"/>
              <a:gd name="connsiteY12" fmla="*/ 772323 h 2963410"/>
              <a:gd name="connsiteX13" fmla="*/ 856783 w 2963410"/>
              <a:gd name="connsiteY13" fmla="*/ 883247 h 2963410"/>
              <a:gd name="connsiteX14" fmla="*/ 856783 w 2963410"/>
              <a:gd name="connsiteY14" fmla="*/ 1198107 h 2963410"/>
              <a:gd name="connsiteX15" fmla="*/ 2106627 w 2963410"/>
              <a:gd name="connsiteY15" fmla="*/ 1198107 h 2963410"/>
              <a:gd name="connsiteX16" fmla="*/ 2106627 w 2963410"/>
              <a:gd name="connsiteY16" fmla="*/ 883247 h 2963410"/>
              <a:gd name="connsiteX17" fmla="*/ 1172242 w 2963410"/>
              <a:gd name="connsiteY17" fmla="*/ 772323 h 2963410"/>
              <a:gd name="connsiteX18" fmla="*/ 1481705 w 2963410"/>
              <a:gd name="connsiteY18" fmla="*/ 0 h 2963410"/>
              <a:gd name="connsiteX19" fmla="*/ 2963410 w 2963410"/>
              <a:gd name="connsiteY19" fmla="*/ 1481705 h 2963410"/>
              <a:gd name="connsiteX20" fmla="*/ 1481705 w 2963410"/>
              <a:gd name="connsiteY20" fmla="*/ 2963410 h 2963410"/>
              <a:gd name="connsiteX21" fmla="*/ 0 w 2963410"/>
              <a:gd name="connsiteY21" fmla="*/ 1481705 h 2963410"/>
              <a:gd name="connsiteX22" fmla="*/ 1481705 w 2963410"/>
              <a:gd name="connsiteY22" fmla="*/ 0 h 296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63410" h="2963410">
                <a:moveTo>
                  <a:pt x="805051" y="1693737"/>
                </a:moveTo>
                <a:cubicBezTo>
                  <a:pt x="700564" y="1696735"/>
                  <a:pt x="595522" y="1726492"/>
                  <a:pt x="489592" y="1804661"/>
                </a:cubicBezTo>
                <a:lnTo>
                  <a:pt x="489592" y="2119521"/>
                </a:lnTo>
                <a:cubicBezTo>
                  <a:pt x="899100" y="1870803"/>
                  <a:pt x="1322821" y="2339814"/>
                  <a:pt x="1739436" y="2119521"/>
                </a:cubicBezTo>
                <a:lnTo>
                  <a:pt x="1739436" y="1804661"/>
                </a:lnTo>
                <a:cubicBezTo>
                  <a:pt x="1426975" y="1916584"/>
                  <a:pt x="1118511" y="1684743"/>
                  <a:pt x="805051" y="1693737"/>
                </a:cubicBezTo>
                <a:close/>
                <a:moveTo>
                  <a:pt x="1539434" y="1311179"/>
                </a:moveTo>
                <a:cubicBezTo>
                  <a:pt x="1434947" y="1314177"/>
                  <a:pt x="1329905" y="1343934"/>
                  <a:pt x="1223975" y="1422103"/>
                </a:cubicBezTo>
                <a:lnTo>
                  <a:pt x="1223975" y="1736963"/>
                </a:lnTo>
                <a:cubicBezTo>
                  <a:pt x="1633483" y="1488245"/>
                  <a:pt x="2057204" y="1957256"/>
                  <a:pt x="2473819" y="1736963"/>
                </a:cubicBezTo>
                <a:lnTo>
                  <a:pt x="2473819" y="1422103"/>
                </a:lnTo>
                <a:cubicBezTo>
                  <a:pt x="2161358" y="1534026"/>
                  <a:pt x="1852894" y="1302185"/>
                  <a:pt x="1539434" y="1311179"/>
                </a:cubicBezTo>
                <a:close/>
                <a:moveTo>
                  <a:pt x="1172242" y="772323"/>
                </a:moveTo>
                <a:cubicBezTo>
                  <a:pt x="1067755" y="775321"/>
                  <a:pt x="962713" y="805078"/>
                  <a:pt x="856783" y="883247"/>
                </a:cubicBezTo>
                <a:lnTo>
                  <a:pt x="856783" y="1198107"/>
                </a:lnTo>
                <a:cubicBezTo>
                  <a:pt x="1266291" y="949389"/>
                  <a:pt x="1690012" y="1418400"/>
                  <a:pt x="2106627" y="1198107"/>
                </a:cubicBezTo>
                <a:lnTo>
                  <a:pt x="2106627" y="883247"/>
                </a:lnTo>
                <a:cubicBezTo>
                  <a:pt x="1794166" y="995170"/>
                  <a:pt x="1485702" y="763329"/>
                  <a:pt x="1172242" y="772323"/>
                </a:cubicBezTo>
                <a:close/>
                <a:moveTo>
                  <a:pt x="1481705" y="0"/>
                </a:moveTo>
                <a:cubicBezTo>
                  <a:pt x="2300028" y="0"/>
                  <a:pt x="2963410" y="663382"/>
                  <a:pt x="2963410" y="1481705"/>
                </a:cubicBezTo>
                <a:cubicBezTo>
                  <a:pt x="2963410" y="2300028"/>
                  <a:pt x="2300028" y="2963410"/>
                  <a:pt x="1481705" y="2963410"/>
                </a:cubicBezTo>
                <a:cubicBezTo>
                  <a:pt x="663382" y="2963410"/>
                  <a:pt x="0" y="2300028"/>
                  <a:pt x="0" y="1481705"/>
                </a:cubicBezTo>
                <a:cubicBezTo>
                  <a:pt x="0" y="663382"/>
                  <a:pt x="663382" y="0"/>
                  <a:pt x="1481705" y="0"/>
                </a:cubicBezTo>
                <a:close/>
              </a:path>
            </a:pathLst>
          </a:custGeom>
          <a:ln/>
          <a:effectLst>
            <a:outerShdw blurRad="279400" dist="114300" dir="348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2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C5FF409-D118-4B4D-84F7-FE33A0306EBA}"/>
</file>

<file path=customXml/itemProps2.xml><?xml version="1.0" encoding="utf-8"?>
<ds:datastoreItem xmlns:ds="http://schemas.openxmlformats.org/officeDocument/2006/customXml" ds:itemID="{24F9756C-3990-4FF5-BF96-E969AC227D0C}"/>
</file>

<file path=customXml/itemProps3.xml><?xml version="1.0" encoding="utf-8"?>
<ds:datastoreItem xmlns:ds="http://schemas.openxmlformats.org/officeDocument/2006/customXml" ds:itemID="{29C28CB7-6345-4990-AE0A-CB5EAF9D715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Avenir Black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82</cp:revision>
  <dcterms:created xsi:type="dcterms:W3CDTF">2018-05-03T13:07:48Z</dcterms:created>
  <dcterms:modified xsi:type="dcterms:W3CDTF">2018-12-18T09:02:25Z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