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1" r:id="rId2"/>
    <p:sldId id="303" r:id="rId3"/>
    <p:sldId id="302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7F7F7F"/>
    <a:srgbClr val="2E74B4"/>
    <a:srgbClr val="C1273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56" y="54"/>
      </p:cViewPr>
      <p:guideLst>
        <p:guide orient="horz" pos="1298"/>
        <p:guide pos="3840"/>
        <p:guide pos="211"/>
        <p:guide pos="7469"/>
        <p:guide orient="horz" pos="119"/>
        <p:guide orient="horz" pos="41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A2B1E-BEFF-441C-A4E0-71A0E265D0C2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BCEA-FE7A-4D5B-8FAF-BC2A41B4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23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Henri-Paul Motte (1846–1922)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EBCEA-FE7A-4D5B-8FAF-BC2A41B4F2F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12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Weiße Schrift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 rot="636550">
            <a:off x="5557495" y="2380439"/>
            <a:ext cx="5655938" cy="366918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792884"/>
            <a:ext cx="10515600" cy="2012661"/>
          </a:xfrm>
        </p:spPr>
        <p:txBody>
          <a:bodyPr lIns="0" tIns="0" rIns="0" bIns="0" anchor="t">
            <a:noAutofit/>
          </a:bodyPr>
          <a:lstStyle>
            <a:lvl1pPr>
              <a:defRPr sz="7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6613" y="368300"/>
            <a:ext cx="10515600" cy="4245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3000" dirty="0">
                <a:ln w="3175">
                  <a:noFill/>
                </a:ln>
                <a:solidFill>
                  <a:sysClr val="windowText" lastClr="000000"/>
                </a:solidFill>
              </a:rPr>
              <a:t>Die Franzosenzeit: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839787" y="3792538"/>
            <a:ext cx="4272540" cy="2408237"/>
          </a:xfrm>
        </p:spPr>
        <p:txBody>
          <a:bodyPr lIns="0" tIns="0" rIns="0" bIns="0" anchor="b">
            <a:normAutofit/>
          </a:bodyPr>
          <a:lstStyle>
            <a:lvl1pPr marL="0" indent="0">
              <a:buFontTx/>
              <a:buNone/>
              <a:defRPr sz="2000">
                <a:latin typeface="Avenir Book" panose="02000503020000020003" pitchFamily="50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281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Rathaus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" b="934"/>
          <a:stretch>
            <a:fillRect/>
          </a:stretch>
        </p:blipFill>
        <p:spPr/>
      </p:pic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Marktplatz mit Rathaus</a:t>
            </a:r>
            <a:br>
              <a:rPr lang="de-DE" dirty="0"/>
            </a:br>
            <a:r>
              <a:rPr lang="de-DE" dirty="0"/>
              <a:t>Original ca. 10 × 15 cm</a:t>
            </a:r>
            <a:br>
              <a:rPr lang="de-DE" dirty="0"/>
            </a:br>
            <a:r>
              <a:rPr lang="de-DE" dirty="0"/>
              <a:t>Stahlstich: Henry Winkles</a:t>
            </a:r>
          </a:p>
        </p:txBody>
      </p:sp>
    </p:spTree>
    <p:extLst>
      <p:ext uri="{BB962C8B-B14F-4D97-AF65-F5344CB8AC3E}">
        <p14:creationId xmlns:p14="http://schemas.microsoft.com/office/powerpoint/2010/main" val="20515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Département </a:t>
            </a:r>
            <a:r>
              <a:rPr lang="de-DE" dirty="0" err="1"/>
              <a:t>Roer</a:t>
            </a:r>
            <a:r>
              <a:rPr lang="de-DE" dirty="0"/>
              <a:t> 1811</a:t>
            </a: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1" b="12961"/>
          <a:stretch>
            <a:fillRect/>
          </a:stretch>
        </p:blipFill>
        <p:spPr/>
      </p:pic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Nördliche </a:t>
            </a:r>
            <a:r>
              <a:rPr lang="de-DE" dirty="0" err="1"/>
              <a:t>Départements</a:t>
            </a:r>
            <a:r>
              <a:rPr lang="de-DE" dirty="0"/>
              <a:t> des französischen Kaiserreichs 1811</a:t>
            </a:r>
            <a:br>
              <a:rPr lang="de-DE" dirty="0"/>
            </a:br>
            <a:r>
              <a:rPr lang="de-DE" dirty="0"/>
              <a:t>Karte: </a:t>
            </a:r>
            <a:r>
              <a:rPr lang="de-DE" dirty="0" err="1"/>
              <a:t>Joostik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49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Napoleon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" b="2540"/>
          <a:stretch>
            <a:fillRect/>
          </a:stretch>
        </p:blipFill>
        <p:spPr/>
      </p:pic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Napoleon vor dem Karls-Thron</a:t>
            </a:r>
            <a:br>
              <a:rPr lang="de-DE" dirty="0"/>
            </a:br>
            <a:r>
              <a:rPr lang="de-DE" dirty="0"/>
              <a:t>Gemälde: Henri-Paul Motte</a:t>
            </a:r>
          </a:p>
        </p:txBody>
      </p:sp>
    </p:spTree>
    <p:extLst>
      <p:ext uri="{BB962C8B-B14F-4D97-AF65-F5344CB8AC3E}">
        <p14:creationId xmlns:p14="http://schemas.microsoft.com/office/powerpoint/2010/main" val="121599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35515AF-ACDD-4921-926F-61079613867A}"/>
</file>

<file path=customXml/itemProps2.xml><?xml version="1.0" encoding="utf-8"?>
<ds:datastoreItem xmlns:ds="http://schemas.openxmlformats.org/officeDocument/2006/customXml" ds:itemID="{5D254E19-7781-4F6B-9A0B-B9DE6AE5B544}"/>
</file>

<file path=customXml/itemProps3.xml><?xml version="1.0" encoding="utf-8"?>
<ds:datastoreItem xmlns:ds="http://schemas.openxmlformats.org/officeDocument/2006/customXml" ds:itemID="{86C0ED3C-AE58-4C3B-82A5-42AE114FBAB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8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Avenir Black</vt:lpstr>
      <vt:lpstr>Avenir Book</vt:lpstr>
      <vt:lpstr>Calibri</vt:lpstr>
      <vt:lpstr>Calibri Light</vt:lpstr>
      <vt:lpstr>Office Theme</vt:lpstr>
      <vt:lpstr>Das Rathaus</vt:lpstr>
      <vt:lpstr>Département Roer 1811</vt:lpstr>
      <vt:lpstr>Napoleon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Lorenz Hölscher</cp:lastModifiedBy>
  <cp:revision>118</cp:revision>
  <dcterms:created xsi:type="dcterms:W3CDTF">2018-05-03T13:07:48Z</dcterms:created>
  <dcterms:modified xsi:type="dcterms:W3CDTF">2019-05-20T13:53:49Z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