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8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FFFF00"/>
    <a:srgbClr val="C12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ECBA-9735-413D-B079-7E73321DAA3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A99E-5781-44D9-928F-E2872A7D70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38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368301"/>
            <a:ext cx="10514011" cy="1322388"/>
          </a:xfrm>
        </p:spPr>
        <p:txBody>
          <a:bodyPr lIns="0"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415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908" userDrawn="1">
          <p15:clr>
            <a:srgbClr val="F26B43"/>
          </p15:clr>
        </p15:guide>
        <p15:guide id="7" pos="5496" userDrawn="1">
          <p15:clr>
            <a:srgbClr val="F26B43"/>
          </p15:clr>
        </p15:guide>
        <p15:guide id="8" pos="5564" userDrawn="1">
          <p15:clr>
            <a:srgbClr val="F26B43"/>
          </p15:clr>
        </p15:guide>
        <p15:guide id="9" pos="2252" userDrawn="1">
          <p15:clr>
            <a:srgbClr val="F26B43"/>
          </p15:clr>
        </p15:guide>
        <p15:guide id="10" pos="2184" userDrawn="1">
          <p15:clr>
            <a:srgbClr val="F26B43"/>
          </p15:clr>
        </p15:guide>
        <p15:guide id="11" orient="horz" pos="1979" userDrawn="1">
          <p15:clr>
            <a:srgbClr val="F26B43"/>
          </p15:clr>
        </p15:guide>
        <p15:guide id="12" orient="horz" pos="16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368301"/>
            <a:ext cx="6121082" cy="603249"/>
          </a:xfrm>
        </p:spPr>
        <p:txBody>
          <a:bodyPr lIns="0" tIns="0" rIns="0" bIns="0"/>
          <a:lstStyle/>
          <a:p>
            <a:r>
              <a:rPr lang="de-DE"/>
              <a:t>Karl der Große</a:t>
            </a:r>
            <a:endParaRPr lang="de-DE" dirty="0"/>
          </a:p>
        </p:txBody>
      </p:sp>
      <p:pic>
        <p:nvPicPr>
          <p:cNvPr id="4" name="imgKarlKroenung" descr="Die Krönung Karls des Großen, Ausführung von Joseph Kehren (um 1860) nach dem Entwurf von Alfred Rethel, 1944 zerstört.&#10;&#10;Fotograf: By Josef Kehren [Public domain], via Wikimedia Commons" title="Krönung Karls des Große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368300"/>
            <a:ext cx="2519363" cy="223202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gKarlThron" descr="Marmorner Thronsitz im Aachener Dom für Karl den Großen.&#10;&#10;Fotograf: Torsten Maue [CC BY-SA 2.0 (https://creativecommons.org/licenses/by-sa/2.0)], via Wikimedia Commons" title="Karlsthron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3141663"/>
            <a:ext cx="5256212" cy="345598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gKarlBrunnen" descr="Denkmal Karls des Großen in Ritterrüstung auf dem Brunnen (&quot;Eäzekomp&quot;=Erbsenschüssel) vor dem Rathaus. Das Schild &quot;Je suis Charlie&quot; hing dort nur vorübergehend.&#10;&#10;By ACBahn (Own work) [GFDL (http://www.gnu.org/copyleft/fdl.html) or CC BY 3.0 (http://creativecommons.org/licenses/by/3.0)], via Wikimedia Commons" title="Statue Karls des Großen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2850" y="3141663"/>
            <a:ext cx="2519364" cy="345598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gKarlSignatu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653179"/>
            <a:ext cx="2627312" cy="94714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3575050" y="1623301"/>
            <a:ext cx="25209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latin typeface="Avenir" panose="020B0503020203020204" pitchFamily="34" charset="0"/>
              </a:rPr>
              <a:t>Das Signum Karls des Großen: Eigenhändig ist nur der v-förmige Vollziehungsstrich innerhalb der Mittelraute.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832850" y="2772331"/>
            <a:ext cx="25193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latin typeface="Avenir" panose="020B0503020203020204" pitchFamily="34" charset="0"/>
              </a:rPr>
              <a:t>Der Karlsbrunnen vor dem Aachener Rathaus, hier mit </a:t>
            </a:r>
            <a:r>
              <a:rPr lang="de-DE" sz="1200">
                <a:latin typeface="Avenir" panose="020B0503020203020204" pitchFamily="34" charset="0"/>
              </a:rPr>
              <a:t>einem Plakat</a:t>
            </a:r>
            <a:r>
              <a:rPr lang="de-DE" sz="1200" dirty="0">
                <a:latin typeface="Avenir" panose="020B0503020203020204" pitchFamily="34" charset="0"/>
              </a:rPr>
              <a:t>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9788" y="2956997"/>
            <a:ext cx="36427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latin typeface="Avenir" panose="020B0503020203020204" pitchFamily="34" charset="0"/>
              </a:rPr>
              <a:t>Königsthron im Aachener Dom.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203950" y="2600325"/>
            <a:ext cx="25209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latin typeface="Avenir" panose="020B0503020203020204" pitchFamily="34" charset="0"/>
              </a:rPr>
              <a:t>Die Karlsbüste in der Aachener Domschatzkammer enthält die Schädeldecke Karls des Großen.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509026" y="423863"/>
            <a:ext cx="221587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>
                <a:latin typeface="Avenir" panose="020B0503020203020204" pitchFamily="34" charset="0"/>
              </a:rPr>
              <a:t>Fresko im Krönungssaal des Aachener Rathauses "Die Krönung Karls des Großen durch Papst Leo III", Entwurf: Alfred </a:t>
            </a:r>
            <a:r>
              <a:rPr lang="de-DE" sz="1200" dirty="0" err="1">
                <a:latin typeface="Avenir" panose="020B0503020203020204" pitchFamily="34" charset="0"/>
              </a:rPr>
              <a:t>Rethel</a:t>
            </a:r>
            <a:r>
              <a:rPr lang="de-DE" sz="1200" dirty="0">
                <a:latin typeface="Avenir" panose="020B0503020203020204" pitchFamily="34" charset="0"/>
              </a:rPr>
              <a:t>, Ausführung: Josef Kehren.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832850" y="6597650"/>
            <a:ext cx="1225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ACBahn</a:t>
            </a:r>
            <a:endParaRPr lang="de-DE" sz="800" dirty="0">
              <a:solidFill>
                <a:schemeClr val="bg1">
                  <a:lumMod val="65000"/>
                </a:schemeClr>
              </a:solidFill>
              <a:latin typeface="Avenir Book" panose="02000503020000020003" pitchFamily="50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832850" y="245189"/>
            <a:ext cx="16192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Foto: Joachim Specht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39788" y="6597650"/>
            <a:ext cx="1225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Foto: Torsten Maue</a:t>
            </a:r>
          </a:p>
        </p:txBody>
      </p:sp>
      <p:pic>
        <p:nvPicPr>
          <p:cNvPr id="17" name="imgKarlBuest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9" y="3141663"/>
            <a:ext cx="2520951" cy="345598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203950" y="6597650"/>
            <a:ext cx="191743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Beckstet</a:t>
            </a:r>
            <a:endParaRPr lang="de-DE" sz="800" dirty="0">
              <a:solidFill>
                <a:schemeClr val="bg1">
                  <a:lumMod val="65000"/>
                </a:schemeClr>
              </a:solidFill>
              <a:latin typeface="Avenir Book" panose="020005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2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04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984E115-03E4-40CF-A4F5-BF95F740A014}"/>
</file>

<file path=customXml/itemProps2.xml><?xml version="1.0" encoding="utf-8"?>
<ds:datastoreItem xmlns:ds="http://schemas.openxmlformats.org/officeDocument/2006/customXml" ds:itemID="{88018579-4E92-4D88-8A20-BA278DCA20A0}"/>
</file>

<file path=customXml/itemProps3.xml><?xml version="1.0" encoding="utf-8"?>
<ds:datastoreItem xmlns:ds="http://schemas.openxmlformats.org/officeDocument/2006/customXml" ds:itemID="{D10E1144-0816-424B-8513-A19C200B9EE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</vt:lpstr>
      <vt:lpstr>Avenir Black</vt:lpstr>
      <vt:lpstr>Avenir Book</vt:lpstr>
      <vt:lpstr>Calibri</vt:lpstr>
      <vt:lpstr>Office Theme</vt:lpstr>
      <vt:lpstr>Karl der Große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Hölscher</cp:lastModifiedBy>
  <cp:revision>103</cp:revision>
  <dcterms:created xsi:type="dcterms:W3CDTF">2018-05-03T13:07:48Z</dcterms:created>
  <dcterms:modified xsi:type="dcterms:W3CDTF">2019-05-21T11:13:55Z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