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0" r:id="rId3"/>
    <p:sldId id="271" r:id="rId4"/>
    <p:sldId id="272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119" userDrawn="1">
          <p15:clr>
            <a:srgbClr val="A4A3A4"/>
          </p15:clr>
        </p15:guide>
        <p15:guide id="6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714" autoAdjust="0"/>
  </p:normalViewPr>
  <p:slideViewPr>
    <p:cSldViewPr snapToGrid="0">
      <p:cViewPr>
        <p:scale>
          <a:sx n="75" d="100"/>
          <a:sy n="75" d="100"/>
        </p:scale>
        <p:origin x="54" y="-24"/>
      </p:cViewPr>
      <p:guideLst>
        <p:guide orient="horz" pos="2160"/>
        <p:guide pos="3840"/>
        <p:guide pos="211"/>
        <p:guide pos="7469"/>
        <p:guide orient="horz" pos="119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31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363" indent="-360363">
              <a:buFontTx/>
              <a:buBlip>
                <a:blip r:embed="rId2"/>
              </a:buBlip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9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3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71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81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3329" y="368300"/>
            <a:ext cx="10353368" cy="290461"/>
          </a:xfrm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65472" y="789238"/>
            <a:ext cx="11651225" cy="5916362"/>
          </a:xfrm>
        </p:spPr>
        <p:txBody>
          <a:bodyPr lIns="0" tIns="0" rIns="0" bIns="0"/>
          <a:lstStyle>
            <a:lvl1pPr marL="0" indent="0">
              <a:lnSpc>
                <a:spcPct val="120000"/>
              </a:lnSpc>
              <a:buFontTx/>
              <a:buNone/>
              <a:defRPr sz="3600">
                <a:latin typeface="Avenir" panose="020B0503020203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265472" y="368300"/>
            <a:ext cx="1209367" cy="29046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Black" panose="020B0803020203020204" pitchFamily="34" charset="0"/>
              </a:rPr>
              <a:t>Intro-Text:</a:t>
            </a:r>
          </a:p>
        </p:txBody>
      </p:sp>
    </p:spTree>
    <p:extLst>
      <p:ext uri="{BB962C8B-B14F-4D97-AF65-F5344CB8AC3E}">
        <p14:creationId xmlns:p14="http://schemas.microsoft.com/office/powerpoint/2010/main" val="8630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9C48-9C19-40CA-AE40-015C6D9F57E6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66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lack" panose="020B08030202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pos="7151" userDrawn="1">
          <p15:clr>
            <a:srgbClr val="F26B43"/>
          </p15:clr>
        </p15:guide>
        <p15:guide id="4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Römer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>
                <a:solidFill>
                  <a:schemeClr val="tx1"/>
                </a:solidFill>
              </a:rPr>
              <a:t>Etwa ab Christi </a:t>
            </a:r>
            <a:r>
              <a:rPr lang="de-DE" dirty="0">
                <a:solidFill>
                  <a:schemeClr val="tx1"/>
                </a:solidFill>
              </a:rPr>
              <a:t>Geburt Römer-Siedlung</a:t>
            </a:r>
          </a:p>
          <a:p>
            <a:r>
              <a:rPr lang="de-DE" dirty="0">
                <a:solidFill>
                  <a:schemeClr val="tx1"/>
                </a:solidFill>
              </a:rPr>
              <a:t>Große Thermal-Anlagen wegen heißer Quellen</a:t>
            </a:r>
          </a:p>
          <a:p>
            <a:r>
              <a:rPr lang="de-DE" dirty="0">
                <a:solidFill>
                  <a:schemeClr val="tx1"/>
                </a:solidFill>
              </a:rPr>
              <a:t>Wasserleitungen</a:t>
            </a:r>
          </a:p>
          <a:p>
            <a:r>
              <a:rPr lang="de-DE" dirty="0">
                <a:solidFill>
                  <a:schemeClr val="tx1"/>
                </a:solidFill>
              </a:rPr>
              <a:t>Tempelbezirk im nahegelegenen </a:t>
            </a:r>
            <a:r>
              <a:rPr lang="de-DE" dirty="0" err="1">
                <a:solidFill>
                  <a:schemeClr val="tx1"/>
                </a:solidFill>
              </a:rPr>
              <a:t>Kornelimünster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Anfang des 5. Jh. Abzug der Römer</a:t>
            </a:r>
          </a:p>
        </p:txBody>
      </p:sp>
    </p:spTree>
    <p:extLst>
      <p:ext uri="{BB962C8B-B14F-4D97-AF65-F5344CB8AC3E}">
        <p14:creationId xmlns:p14="http://schemas.microsoft.com/office/powerpoint/2010/main" val="201326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Römer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Etwa ab Christi Geburt Römer-Siedlung</a:t>
            </a:r>
          </a:p>
          <a:p>
            <a:r>
              <a:rPr lang="de-DE" dirty="0"/>
              <a:t>Große Thermal-Anlagen wegen heißer Quellen</a:t>
            </a:r>
          </a:p>
          <a:p>
            <a:r>
              <a:rPr lang="de-DE" dirty="0"/>
              <a:t>Wasserleitungen</a:t>
            </a:r>
          </a:p>
          <a:p>
            <a:r>
              <a:rPr lang="de-DE" dirty="0"/>
              <a:t>Tempelbezirk im nahegelegenen </a:t>
            </a:r>
            <a:r>
              <a:rPr lang="de-DE" dirty="0" err="1"/>
              <a:t>Kornelimünster</a:t>
            </a:r>
            <a:endParaRPr lang="de-DE" dirty="0"/>
          </a:p>
          <a:p>
            <a:r>
              <a:rPr lang="de-DE" dirty="0"/>
              <a:t>Anfang des 5. Jh. Abzug der Römer</a:t>
            </a:r>
          </a:p>
        </p:txBody>
      </p:sp>
    </p:spTree>
    <p:extLst>
      <p:ext uri="{BB962C8B-B14F-4D97-AF65-F5344CB8AC3E}">
        <p14:creationId xmlns:p14="http://schemas.microsoft.com/office/powerpoint/2010/main" val="293014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Römer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20000"/>
            </a:pPr>
            <a:r>
              <a:rPr lang="de-DE" sz="3600">
                <a:solidFill>
                  <a:schemeClr val="tx1"/>
                </a:solidFill>
              </a:rPr>
              <a:t>Etwa ab Christi Geburt Römer-Siedlung</a:t>
            </a:r>
          </a:p>
          <a:p>
            <a:r>
              <a:rPr lang="de-DE"/>
              <a:t>Große Thermal-Anlagen wegen heißer Quellen</a:t>
            </a:r>
          </a:p>
          <a:p>
            <a:r>
              <a:rPr lang="de-DE"/>
              <a:t>Wasserleitungen</a:t>
            </a:r>
          </a:p>
          <a:p>
            <a:r>
              <a:rPr lang="de-DE"/>
              <a:t>Tempelbezirk im nahegelegenen Kornelimünster</a:t>
            </a:r>
          </a:p>
          <a:p>
            <a:r>
              <a:rPr lang="de-DE"/>
              <a:t>Anfang des 5. Jh. Abzug der Römer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084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Römer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de-DE" dirty="0"/>
              <a:t>Etwa ab Christi Geburt Römer-Siedlung</a:t>
            </a:r>
          </a:p>
          <a:p>
            <a:pPr marL="449263" indent="-449263">
              <a:buSzPct val="120000"/>
            </a:pPr>
            <a:r>
              <a:rPr lang="de-DE" sz="3600" dirty="0">
                <a:solidFill>
                  <a:schemeClr val="tx1"/>
                </a:solidFill>
              </a:rPr>
              <a:t>Große Thermal-Anlagen wegen heißer Quellen</a:t>
            </a:r>
          </a:p>
          <a:p>
            <a:r>
              <a:rPr lang="de-DE" dirty="0"/>
              <a:t>Wasserleitungen</a:t>
            </a:r>
          </a:p>
          <a:p>
            <a:r>
              <a:rPr lang="de-DE" dirty="0"/>
              <a:t>Tempelbezirk im nahegelegenen </a:t>
            </a:r>
            <a:r>
              <a:rPr lang="de-DE" dirty="0" err="1"/>
              <a:t>Kornelimünster</a:t>
            </a:r>
            <a:endParaRPr lang="de-DE" dirty="0"/>
          </a:p>
          <a:p>
            <a:r>
              <a:rPr lang="de-DE" dirty="0"/>
              <a:t>Anfang des 5. Jh. Abzug der Römer</a:t>
            </a:r>
          </a:p>
        </p:txBody>
      </p:sp>
    </p:spTree>
    <p:extLst>
      <p:ext uri="{BB962C8B-B14F-4D97-AF65-F5344CB8AC3E}">
        <p14:creationId xmlns:p14="http://schemas.microsoft.com/office/powerpoint/2010/main" val="198532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Römer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Etwa ab Christi Geburt Römer-Siedlung</a:t>
            </a:r>
          </a:p>
          <a:p>
            <a:r>
              <a:rPr lang="de-DE" dirty="0"/>
              <a:t>Große Thermal-Anlagen wegen heißer Quellen</a:t>
            </a:r>
          </a:p>
          <a:p>
            <a:pPr marL="449263" indent="-449263">
              <a:buSzPct val="120000"/>
            </a:pPr>
            <a:r>
              <a:rPr lang="de-DE" sz="3600" dirty="0">
                <a:solidFill>
                  <a:schemeClr val="tx1"/>
                </a:solidFill>
              </a:rPr>
              <a:t>Wasserleitungen</a:t>
            </a:r>
          </a:p>
          <a:p>
            <a:r>
              <a:rPr lang="de-DE" dirty="0"/>
              <a:t>Tempelbezirk im nahegelegenen </a:t>
            </a:r>
            <a:r>
              <a:rPr lang="de-DE" dirty="0" err="1"/>
              <a:t>Kornelimünster</a:t>
            </a:r>
            <a:endParaRPr lang="de-DE" dirty="0"/>
          </a:p>
          <a:p>
            <a:r>
              <a:rPr lang="de-DE" dirty="0"/>
              <a:t>Anfang des 5. Jh. Abzug der Römer</a:t>
            </a:r>
          </a:p>
        </p:txBody>
      </p:sp>
    </p:spTree>
    <p:extLst>
      <p:ext uri="{BB962C8B-B14F-4D97-AF65-F5344CB8AC3E}">
        <p14:creationId xmlns:p14="http://schemas.microsoft.com/office/powerpoint/2010/main" val="329505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Römer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de-DE" dirty="0"/>
              <a:t>Etwa ab Christi Geburt Römer-Siedlung</a:t>
            </a:r>
          </a:p>
          <a:p>
            <a:r>
              <a:rPr lang="de-DE" dirty="0"/>
              <a:t>Große Thermal-Anlagen wegen heißer Quellen</a:t>
            </a:r>
          </a:p>
          <a:p>
            <a:r>
              <a:rPr lang="de-DE" dirty="0"/>
              <a:t>Wasserleitungen</a:t>
            </a:r>
          </a:p>
          <a:p>
            <a:pPr marL="449263" indent="-449263">
              <a:buSzPct val="120000"/>
            </a:pPr>
            <a:r>
              <a:rPr lang="de-DE" sz="3600" dirty="0">
                <a:solidFill>
                  <a:schemeClr val="tx1"/>
                </a:solidFill>
              </a:rPr>
              <a:t>Tempelbezirk im nahegelegenen </a:t>
            </a:r>
            <a:r>
              <a:rPr lang="de-DE" sz="3600" dirty="0" err="1">
                <a:solidFill>
                  <a:schemeClr val="tx1"/>
                </a:solidFill>
              </a:rPr>
              <a:t>Kornelimünster</a:t>
            </a:r>
            <a:endParaRPr lang="de-DE" sz="3600" dirty="0">
              <a:solidFill>
                <a:schemeClr val="tx1"/>
              </a:solidFill>
            </a:endParaRPr>
          </a:p>
          <a:p>
            <a:r>
              <a:rPr lang="de-DE" dirty="0"/>
              <a:t>Anfang des 5. Jh. Abzug der Römer</a:t>
            </a:r>
          </a:p>
        </p:txBody>
      </p:sp>
    </p:spTree>
    <p:extLst>
      <p:ext uri="{BB962C8B-B14F-4D97-AF65-F5344CB8AC3E}">
        <p14:creationId xmlns:p14="http://schemas.microsoft.com/office/powerpoint/2010/main" val="267997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Römer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Etwa ab Christi Geburt Römer-Siedlung</a:t>
            </a:r>
          </a:p>
          <a:p>
            <a:r>
              <a:rPr lang="de-DE" dirty="0"/>
              <a:t>Große Thermal-Anlagen wegen heißer Quellen</a:t>
            </a:r>
          </a:p>
          <a:p>
            <a:r>
              <a:rPr lang="de-DE" dirty="0"/>
              <a:t>Wasserleitungen</a:t>
            </a:r>
          </a:p>
          <a:p>
            <a:r>
              <a:rPr lang="de-DE" dirty="0"/>
              <a:t>Tempelbezirk im nahegelegenen </a:t>
            </a:r>
            <a:r>
              <a:rPr lang="de-DE" dirty="0" err="1"/>
              <a:t>Kornelimünster</a:t>
            </a:r>
            <a:endParaRPr lang="de-DE" dirty="0"/>
          </a:p>
          <a:p>
            <a:pPr marL="449263" indent="-449263">
              <a:buSzPct val="120000"/>
            </a:pPr>
            <a:r>
              <a:rPr lang="de-DE" sz="3600" dirty="0">
                <a:solidFill>
                  <a:schemeClr val="tx1"/>
                </a:solidFill>
              </a:rPr>
              <a:t>Anfang des 5. Jh. Abzug der Römer</a:t>
            </a:r>
          </a:p>
        </p:txBody>
      </p:sp>
    </p:spTree>
    <p:extLst>
      <p:ext uri="{BB962C8B-B14F-4D97-AF65-F5344CB8AC3E}">
        <p14:creationId xmlns:p14="http://schemas.microsoft.com/office/powerpoint/2010/main" val="120489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Römer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Etwa ab Christi Geburt Römer-Siedlung</a:t>
            </a:r>
          </a:p>
          <a:p>
            <a:r>
              <a:rPr lang="de-DE" dirty="0"/>
              <a:t>Große Thermal-Anlagen wegen heißer Quellen</a:t>
            </a:r>
          </a:p>
          <a:p>
            <a:r>
              <a:rPr lang="de-DE" dirty="0"/>
              <a:t>Wasserleitungen</a:t>
            </a:r>
          </a:p>
          <a:p>
            <a:r>
              <a:rPr lang="de-DE" dirty="0"/>
              <a:t>Tempelbezirk im nahegelegenen </a:t>
            </a:r>
            <a:r>
              <a:rPr lang="de-DE" dirty="0" err="1"/>
              <a:t>Kornelimünster</a:t>
            </a:r>
            <a:endParaRPr lang="de-DE" dirty="0"/>
          </a:p>
          <a:p>
            <a:r>
              <a:rPr lang="de-DE" dirty="0"/>
              <a:t>Anfang des 5. Jh. Abzug der Römer</a:t>
            </a:r>
          </a:p>
        </p:txBody>
      </p:sp>
    </p:spTree>
    <p:extLst>
      <p:ext uri="{BB962C8B-B14F-4D97-AF65-F5344CB8AC3E}">
        <p14:creationId xmlns:p14="http://schemas.microsoft.com/office/powerpoint/2010/main" val="92804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72EE9B573FC646ADE58F27DCDF3FBD" ma:contentTypeVersion="16" ma:contentTypeDescription="Ein neues Dokument erstellen." ma:contentTypeScope="" ma:versionID="1dd333d1f9ea164061575b2906d772e3">
  <xsd:schema xmlns:xsd="http://www.w3.org/2001/XMLSchema" xmlns:xs="http://www.w3.org/2001/XMLSchema" xmlns:p="http://schemas.microsoft.com/office/2006/metadata/properties" xmlns:ns1="http://schemas.microsoft.com/sharepoint/v3" xmlns:ns2="3ec17eb1-14d0-4979-a9bb-489a8adf1c89" xmlns:ns3="ace3e3d0-8dcb-4393-91aa-b13562f78cec" targetNamespace="http://schemas.microsoft.com/office/2006/metadata/properties" ma:root="true" ma:fieldsID="f8d6a068fffcbc3929a33d4fccf546df" ns1:_="" ns2:_="" ns3:_="">
    <xsd:import namespace="http://schemas.microsoft.com/sharepoint/v3"/>
    <xsd:import namespace="3ec17eb1-14d0-4979-a9bb-489a8adf1c89"/>
    <xsd:import namespace="ace3e3d0-8dcb-4393-91aa-b13562f78c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17eb1-14d0-4979-a9bb-489a8adf1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3e3d0-8dcb-4393-91aa-b13562f78ce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Zuletzt freigegeben nach Benutzer" ma:hidden="true" ma:internalName="LastSharedByUser" ma:readOnly="true">
      <xsd:simpleType>
        <xsd:restriction base="dms:Note"/>
      </xsd:simpleType>
    </xsd:element>
    <xsd:element name="LastSharedByTime" ma:index="14" nillable="true" ma:displayName="Zuletzt freigegeben nach Zeitpunkt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ec17eb1-14d0-4979-a9bb-489a8adf1c89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5784D53-BD44-48C0-BCA3-EF1A60149F08}"/>
</file>

<file path=customXml/itemProps2.xml><?xml version="1.0" encoding="utf-8"?>
<ds:datastoreItem xmlns:ds="http://schemas.openxmlformats.org/officeDocument/2006/customXml" ds:itemID="{D96A4668-BBED-436D-A013-38CC40C2C3B2}"/>
</file>

<file path=customXml/itemProps3.xml><?xml version="1.0" encoding="utf-8"?>
<ds:datastoreItem xmlns:ds="http://schemas.openxmlformats.org/officeDocument/2006/customXml" ds:itemID="{69F793DE-F1E2-44CE-9434-6C61540293E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Breitbild</PresentationFormat>
  <Paragraphs>48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Avenir</vt:lpstr>
      <vt:lpstr>Avenir Black</vt:lpstr>
      <vt:lpstr>Calibri</vt:lpstr>
      <vt:lpstr>Office Theme</vt:lpstr>
      <vt:lpstr>Römer</vt:lpstr>
      <vt:lpstr>Römer</vt:lpstr>
      <vt:lpstr>Römer</vt:lpstr>
      <vt:lpstr>Römer</vt:lpstr>
      <vt:lpstr>Römer</vt:lpstr>
      <vt:lpstr>Römer</vt:lpstr>
      <vt:lpstr>Römer</vt:lpstr>
      <vt:lpstr>Römer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Rathaus Aachen</dc:title>
  <dc:creator>Lorenz_Sirius</dc:creator>
  <cp:lastModifiedBy>Lorenz Hölscher</cp:lastModifiedBy>
  <cp:revision>39</cp:revision>
  <dcterms:created xsi:type="dcterms:W3CDTF">2018-05-03T13:07:48Z</dcterms:created>
  <dcterms:modified xsi:type="dcterms:W3CDTF">2019-05-21T12:28:17Z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0x0101008172EE9B573FC646ADE58F27DCDF3FBD</vt:lpwstr>
  </property>
</Properties>
</file>