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FF00"/>
    <a:srgbClr val="C1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6013" autoAdjust="0"/>
  </p:normalViewPr>
  <p:slideViewPr>
    <p:cSldViewPr snapToGrid="0">
      <p:cViewPr varScale="1">
        <p:scale>
          <a:sx n="38" d="100"/>
          <a:sy n="38" d="100"/>
        </p:scale>
        <p:origin x="1056" y="54"/>
      </p:cViewPr>
      <p:guideLst>
        <p:guide orient="horz" pos="2160"/>
        <p:guide pos="3840"/>
        <p:guide pos="211"/>
        <p:guide pos="7469"/>
        <p:guide orient="horz" pos="119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94F1-3086-4910-A6E4-D9A0BDFFE8A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CC32-1AFA-41DC-82A5-5294F297B0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CC32-1AFA-41DC-82A5-5294F297B0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2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82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4905" y="365125"/>
            <a:ext cx="11510211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1825625"/>
            <a:ext cx="11522075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Barock-Architektur</a:t>
            </a:r>
            <a:b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</a:br>
            <a: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in Aachen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034712" y="6509464"/>
            <a:ext cx="822325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Avenir Book" panose="02000503020000020003" pitchFamily="50" charset="0"/>
              </a:rPr>
              <a:t>LoKiLeCh</a:t>
            </a:r>
            <a:endParaRPr lang="de-DE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1042 -0.6388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Barock-Architektur</a:t>
            </a:r>
            <a:b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</a:br>
            <a:r>
              <a:rPr lang="de-DE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in Aachen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4" t="56943" r="22487" b="23891"/>
          <a:stretch/>
        </p:blipFill>
        <p:spPr>
          <a:xfrm>
            <a:off x="7963657" y="3800283"/>
            <a:ext cx="1657289" cy="164536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55600" dist="254000" dir="2700000" algn="tl" rotWithShape="0">
              <a:schemeClr val="tx1">
                <a:alpha val="64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hteck 4"/>
          <p:cNvSpPr/>
          <p:nvPr/>
        </p:nvSpPr>
        <p:spPr>
          <a:xfrm>
            <a:off x="11034712" y="6509464"/>
            <a:ext cx="822325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Avenir Book" panose="02000503020000020003" pitchFamily="50" charset="0"/>
              </a:rPr>
              <a:t>LoKiLeCh</a:t>
            </a:r>
            <a:endParaRPr lang="de-DE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75E-6 -4.07407E-6 L -0.14192 -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-2" y="1"/>
            <a:ext cx="23494079" cy="6858000"/>
            <a:chOff x="-2" y="1"/>
            <a:chExt cx="23494079" cy="6858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1"/>
              <a:ext cx="23494079" cy="6858000"/>
            </a:xfrm>
            <a:prstGeom prst="rect">
              <a:avLst/>
            </a:prstGeom>
          </p:spPr>
        </p:pic>
        <p:sp>
          <p:nvSpPr>
            <p:cNvPr id="6" name="Titel 3"/>
            <p:cNvSpPr txBox="1">
              <a:spLocks/>
            </p:cNvSpPr>
            <p:nvPr/>
          </p:nvSpPr>
          <p:spPr>
            <a:xfrm>
              <a:off x="9201150" y="365125"/>
              <a:ext cx="13722016" cy="13255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venir Black" panose="020B0803020203020204" pitchFamily="34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de-DE" dirty="0"/>
                <a:t>am Klinikum Aachen</a:t>
              </a:r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Helikopter-Landeplatz</a:t>
            </a:r>
          </a:p>
        </p:txBody>
      </p:sp>
      <p:sp>
        <p:nvSpPr>
          <p:cNvPr id="8" name="Rechteck 7"/>
          <p:cNvSpPr/>
          <p:nvPr/>
        </p:nvSpPr>
        <p:spPr>
          <a:xfrm>
            <a:off x="10808494" y="6509464"/>
            <a:ext cx="1048543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de-DE" sz="800" dirty="0">
                <a:latin typeface="Avenir Book" panose="02000503020000020003" pitchFamily="50" charset="0"/>
              </a:rPr>
              <a:t>Foto: Sascha Faber</a:t>
            </a:r>
          </a:p>
        </p:txBody>
      </p:sp>
    </p:spTree>
    <p:extLst>
      <p:ext uri="{BB962C8B-B14F-4D97-AF65-F5344CB8AC3E}">
        <p14:creationId xmlns:p14="http://schemas.microsoft.com/office/powerpoint/2010/main" val="40893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92278 0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C35DD4F-A538-465D-936B-26A0C9B908B3}"/>
</file>

<file path=customXml/itemProps2.xml><?xml version="1.0" encoding="utf-8"?>
<ds:datastoreItem xmlns:ds="http://schemas.openxmlformats.org/officeDocument/2006/customXml" ds:itemID="{D378EE13-763F-424F-98F6-FB7507CD66A1}"/>
</file>

<file path=customXml/itemProps3.xml><?xml version="1.0" encoding="utf-8"?>
<ds:datastoreItem xmlns:ds="http://schemas.openxmlformats.org/officeDocument/2006/customXml" ds:itemID="{340F7734-2608-4125-B908-E6F48F4B0A4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Office Theme</vt:lpstr>
      <vt:lpstr>Barock-Architektur in Aachen</vt:lpstr>
      <vt:lpstr>Barock-Architektur in Aachen</vt:lpstr>
      <vt:lpstr>Helikopter-Landeplatz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100</cp:revision>
  <dcterms:created xsi:type="dcterms:W3CDTF">2018-05-03T13:07:48Z</dcterms:created>
  <dcterms:modified xsi:type="dcterms:W3CDTF">2019-05-21T13:02:14Z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