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7" r:id="rId2"/>
    <p:sldId id="391" r:id="rId3"/>
    <p:sldId id="390" r:id="rId4"/>
    <p:sldId id="392" r:id="rId5"/>
    <p:sldId id="388" r:id="rId6"/>
    <p:sldId id="38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2615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C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BE5108"/>
    <a:srgbClr val="1D4999"/>
    <a:srgbClr val="FFFF00"/>
    <a:srgbClr val="D9D9D9"/>
    <a:srgbClr val="696969"/>
    <a:srgbClr val="B0B0B0"/>
    <a:srgbClr val="3964B1"/>
    <a:srgbClr val="BFBFBF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0" autoAdjust="0"/>
    <p:restoredTop sz="87115" autoAdjust="0"/>
  </p:normalViewPr>
  <p:slideViewPr>
    <p:cSldViewPr snapToGrid="0">
      <p:cViewPr varScale="1">
        <p:scale>
          <a:sx n="108" d="100"/>
          <a:sy n="108" d="100"/>
        </p:scale>
        <p:origin x="312" y="78"/>
      </p:cViewPr>
      <p:guideLst>
        <p:guide orient="horz" pos="1298"/>
        <p:guide pos="2615"/>
        <p:guide pos="211"/>
        <p:guide pos="7469"/>
        <p:guide orient="horz" pos="119"/>
        <p:guide orient="horz" pos="4178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A2B1E-BEFF-441C-A4E0-71A0E265D0C2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EBCEA-FE7A-4D5B-8FAF-BC2A41B4F2F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23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u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836274" cy="1281113"/>
          </a:xfrm>
        </p:spPr>
        <p:txBody>
          <a:bodyPr lIns="0" tIns="0" rIns="0" bIns="0" anchor="t" anchorCtr="0"/>
          <a:lstStyle>
            <a:lvl1pPr>
              <a:defRPr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93240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5937" y="365125"/>
            <a:ext cx="11160125" cy="1263649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5937" y="1736725"/>
            <a:ext cx="11160125" cy="4984750"/>
          </a:xfrm>
        </p:spPr>
        <p:txBody>
          <a:bodyPr/>
          <a:lstStyle>
            <a:lvl1pPr marL="360363" indent="-360363">
              <a:lnSpc>
                <a:spcPct val="100000"/>
              </a:lnSpc>
              <a:buFontTx/>
              <a:buNone/>
              <a:defRPr>
                <a:latin typeface="Avenir Heavy" panose="020B0703020203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9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23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71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8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ge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9C48-9C19-40CA-AE40-015C6D9F57E6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Ellipse 4"/>
          <p:cNvSpPr/>
          <p:nvPr userDrawn="1"/>
        </p:nvSpPr>
        <p:spPr>
          <a:xfrm>
            <a:off x="334963" y="188913"/>
            <a:ext cx="1123052" cy="11230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C0C0FF"/>
              </a:clrFrom>
              <a:clrTo>
                <a:srgbClr val="C0C0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7" y="465889"/>
            <a:ext cx="594564" cy="569100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 rot="20700000">
            <a:off x="-229815" y="1655305"/>
            <a:ext cx="12644336" cy="3324225"/>
          </a:xfrm>
        </p:spPr>
        <p:txBody>
          <a:bodyPr lIns="0" tIns="0" rIns="0" bIns="0" anchor="ctr">
            <a:noAutofit/>
          </a:bodyPr>
          <a:lstStyle>
            <a:lvl1pPr marL="0" indent="0" algn="ctr">
              <a:buFontTx/>
              <a:buNone/>
              <a:defRPr sz="800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Avenir Black" panose="020B0803020203020204" pitchFamily="34" charset="0"/>
              </a:defRPr>
            </a:lvl1pPr>
            <a:lvl2pPr>
              <a:defRPr sz="8000"/>
            </a:lvl2pPr>
            <a:lvl3pPr>
              <a:defRPr sz="8000"/>
            </a:lvl3pPr>
            <a:lvl4pPr>
              <a:defRPr sz="8000"/>
            </a:lvl4pPr>
            <a:lvl5pPr>
              <a:defRPr sz="80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3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5937" y="365125"/>
            <a:ext cx="11160125" cy="12811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5937" y="1736725"/>
            <a:ext cx="11160125" cy="4440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03.09.2020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lack" panose="020B0803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836274" cy="629184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531975"/>
            <a:ext cx="3496700" cy="51006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09247" y="3055932"/>
            <a:ext cx="716681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/>
              <a:t>Karl der Große</a:t>
            </a:r>
          </a:p>
        </p:txBody>
      </p:sp>
    </p:spTree>
    <p:extLst>
      <p:ext uri="{BB962C8B-B14F-4D97-AF65-F5344CB8AC3E}">
        <p14:creationId xmlns:p14="http://schemas.microsoft.com/office/powerpoint/2010/main" val="267892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836274" cy="638922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r="-375"/>
          <a:stretch/>
        </p:blipFill>
        <p:spPr>
          <a:xfrm>
            <a:off x="839788" y="1531975"/>
            <a:ext cx="3346730" cy="510060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509247" y="3073860"/>
            <a:ext cx="716681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/>
              <a:t>Römer</a:t>
            </a:r>
          </a:p>
        </p:txBody>
      </p:sp>
    </p:spTree>
    <p:extLst>
      <p:ext uri="{BB962C8B-B14F-4D97-AF65-F5344CB8AC3E}">
        <p14:creationId xmlns:p14="http://schemas.microsoft.com/office/powerpoint/2010/main" val="27959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836274" cy="701675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1"/>
          <a:stretch/>
        </p:blipFill>
        <p:spPr>
          <a:xfrm>
            <a:off x="839788" y="3532472"/>
            <a:ext cx="3453080" cy="310010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09247" y="3079565"/>
            <a:ext cx="605117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/>
              <a:t>Pferde</a:t>
            </a:r>
          </a:p>
        </p:txBody>
      </p:sp>
    </p:spTree>
    <p:extLst>
      <p:ext uri="{BB962C8B-B14F-4D97-AF65-F5344CB8AC3E}">
        <p14:creationId xmlns:p14="http://schemas.microsoft.com/office/powerpoint/2010/main" val="822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836274" cy="638922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3" y="1531975"/>
            <a:ext cx="3825450" cy="51006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4509247" y="3109030"/>
            <a:ext cx="716681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>
                <a:solidFill>
                  <a:srgbClr val="4A8522"/>
                </a:solidFill>
              </a:rPr>
              <a:t>Römer</a:t>
            </a:r>
          </a:p>
        </p:txBody>
      </p:sp>
    </p:spTree>
    <p:extLst>
      <p:ext uri="{BB962C8B-B14F-4D97-AF65-F5344CB8AC3E}">
        <p14:creationId xmlns:p14="http://schemas.microsoft.com/office/powerpoint/2010/main" val="41906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836274" cy="629184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531975"/>
            <a:ext cx="3496700" cy="51006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" name="Textfeld 2"/>
          <p:cNvSpPr txBox="1"/>
          <p:nvPr/>
        </p:nvSpPr>
        <p:spPr>
          <a:xfrm>
            <a:off x="4509247" y="2949389"/>
            <a:ext cx="605117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>
                <a:solidFill>
                  <a:srgbClr val="1D4999"/>
                </a:solidFill>
              </a:rPr>
              <a:t>Karl der Große</a:t>
            </a:r>
          </a:p>
        </p:txBody>
      </p:sp>
    </p:spTree>
    <p:extLst>
      <p:ext uri="{BB962C8B-B14F-4D97-AF65-F5344CB8AC3E}">
        <p14:creationId xmlns:p14="http://schemas.microsoft.com/office/powerpoint/2010/main" val="27781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836274" cy="701675"/>
          </a:xfrm>
        </p:spPr>
        <p:txBody>
          <a:bodyPr/>
          <a:lstStyle/>
          <a:p>
            <a:r>
              <a:rPr lang="de-DE" dirty="0"/>
              <a:t>Aachener Themen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66335">
                        <a14:backgroundMark x1="13210" y1="5567" x2="21875" y2="5567"/>
                        <a14:backgroundMark x1="18182" y1="8137" x2="19886" y2="7709"/>
                      </a14:backgroundRemoval>
                    </a14:imgEffect>
                    <a14:imgEffect>
                      <a14:brightnessContrast bright="-75000" contras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6091"/>
          <a:stretch/>
        </p:blipFill>
        <p:spPr>
          <a:xfrm>
            <a:off x="839788" y="3532472"/>
            <a:ext cx="3453080" cy="31001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Textfeld 16"/>
          <p:cNvSpPr txBox="1"/>
          <p:nvPr/>
        </p:nvSpPr>
        <p:spPr>
          <a:xfrm>
            <a:off x="4509247" y="2993351"/>
            <a:ext cx="6051176" cy="40059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Avenir Black" panose="020B0803020203020204" pitchFamily="34" charset="0"/>
                <a:ea typeface="+mj-ea"/>
                <a:cs typeface="+mj-cs"/>
              </a:defRPr>
            </a:lvl1pPr>
          </a:lstStyle>
          <a:p>
            <a:r>
              <a:rPr lang="de-DE" sz="12000" dirty="0">
                <a:solidFill>
                  <a:srgbClr val="BE5108"/>
                </a:solidFill>
              </a:rPr>
              <a:t>Pferde</a:t>
            </a:r>
          </a:p>
        </p:txBody>
      </p:sp>
    </p:spTree>
    <p:extLst>
      <p:ext uri="{BB962C8B-B14F-4D97-AF65-F5344CB8AC3E}">
        <p14:creationId xmlns:p14="http://schemas.microsoft.com/office/powerpoint/2010/main" val="357993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3ec17eb1-14d0-4979-a9bb-489a8adf1c89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095EDBA-D9E1-4FF8-86B4-6886CEB531E0}"/>
</file>

<file path=customXml/itemProps2.xml><?xml version="1.0" encoding="utf-8"?>
<ds:datastoreItem xmlns:ds="http://schemas.openxmlformats.org/officeDocument/2006/customXml" ds:itemID="{098528BA-3487-4D1F-8FA2-CDEC398FDCE8}"/>
</file>

<file path=customXml/itemProps3.xml><?xml version="1.0" encoding="utf-8"?>
<ds:datastoreItem xmlns:ds="http://schemas.openxmlformats.org/officeDocument/2006/customXml" ds:itemID="{8B941CE9-95F1-4103-90A3-79FB07D046E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Black</vt:lpstr>
      <vt:lpstr>Avenir Book</vt:lpstr>
      <vt:lpstr>Avenir Heavy</vt:lpstr>
      <vt:lpstr>Calibri</vt:lpstr>
      <vt:lpstr>Office Theme</vt:lpstr>
      <vt:lpstr>Aachener Themen</vt:lpstr>
      <vt:lpstr>Aachener Themen</vt:lpstr>
      <vt:lpstr>Aachener Themen</vt:lpstr>
      <vt:lpstr>Aachener Themen</vt:lpstr>
      <vt:lpstr>Aachener Themen</vt:lpstr>
      <vt:lpstr>Aachener Themen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Heike Hofert</cp:lastModifiedBy>
  <cp:revision>277</cp:revision>
  <dcterms:created xsi:type="dcterms:W3CDTF">2018-05-03T13:07:48Z</dcterms:created>
  <dcterms:modified xsi:type="dcterms:W3CDTF">2020-09-03T10:57:28Z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