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5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C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703E"/>
    <a:srgbClr val="651E0F"/>
    <a:srgbClr val="BB6738"/>
    <a:srgbClr val="956251"/>
    <a:srgbClr val="B0B0B0"/>
    <a:srgbClr val="D9D9D9"/>
    <a:srgbClr val="465374"/>
    <a:srgbClr val="B686DA"/>
    <a:srgbClr val="696969"/>
    <a:srgbClr val="396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61" autoAdjust="0"/>
    <p:restoredTop sz="94224" autoAdjust="0"/>
  </p:normalViewPr>
  <p:slideViewPr>
    <p:cSldViewPr snapToGrid="0">
      <p:cViewPr varScale="1">
        <p:scale>
          <a:sx n="100" d="100"/>
          <a:sy n="100" d="100"/>
        </p:scale>
        <p:origin x="78" y="252"/>
      </p:cViewPr>
      <p:guideLst>
        <p:guide orient="horz" pos="1298"/>
        <p:guide pos="3840"/>
        <p:guide pos="211"/>
        <p:guide pos="7469"/>
        <p:guide orient="horz" pos="119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A2B1E-BEFF-441C-A4E0-71A0E265D0C2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EBCEA-FE7A-4D5B-8FAF-BC2A41B4F2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23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u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836274" cy="1281113"/>
          </a:xfrm>
        </p:spPr>
        <p:txBody>
          <a:bodyPr lIns="0" tIns="0" rIns="0" bIns="0" anchor="t" anchorCtr="0"/>
          <a:lstStyle>
            <a:lvl1pPr>
              <a:defRPr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93240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3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5937" y="365126"/>
            <a:ext cx="11160125" cy="687388"/>
          </a:xfrm>
        </p:spPr>
        <p:txBody>
          <a:bodyPr anchor="t"/>
          <a:lstStyle/>
          <a:p>
            <a:r>
              <a:rPr lang="de-DE" dirty="0"/>
              <a:t>Titelmasterformat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5937" y="1196975"/>
            <a:ext cx="11160125" cy="5524500"/>
          </a:xfrm>
        </p:spPr>
        <p:txBody>
          <a:bodyPr/>
          <a:lstStyle>
            <a:lvl1pPr marL="514350" indent="-514350"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+mj-lt"/>
              <a:buAutoNum type="arabicPeriod"/>
              <a:defRPr sz="2400" b="0">
                <a:latin typeface="Avenir Heavy" panose="020B0703020203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Dreic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5938" y="365126"/>
            <a:ext cx="8143154" cy="687388"/>
          </a:xfrm>
        </p:spPr>
        <p:txBody>
          <a:bodyPr anchor="t"/>
          <a:lstStyle/>
          <a:p>
            <a:r>
              <a:rPr lang="de-DE" dirty="0"/>
              <a:t>Titelmasterformat bearbeiten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10723418" y="0"/>
            <a:ext cx="1468582" cy="1468582"/>
          </a:xfrm>
          <a:custGeom>
            <a:avLst/>
            <a:gdLst>
              <a:gd name="connsiteX0" fmla="*/ 0 w 1468582"/>
              <a:gd name="connsiteY0" fmla="*/ 0 h 1468582"/>
              <a:gd name="connsiteX1" fmla="*/ 1468582 w 1468582"/>
              <a:gd name="connsiteY1" fmla="*/ 0 h 1468582"/>
              <a:gd name="connsiteX2" fmla="*/ 1468582 w 1468582"/>
              <a:gd name="connsiteY2" fmla="*/ 1468582 h 1468582"/>
              <a:gd name="connsiteX3" fmla="*/ 0 w 1468582"/>
              <a:gd name="connsiteY3" fmla="*/ 1468582 h 1468582"/>
              <a:gd name="connsiteX4" fmla="*/ 0 w 1468582"/>
              <a:gd name="connsiteY4" fmla="*/ 0 h 1468582"/>
              <a:gd name="connsiteX0" fmla="*/ 0 w 1468582"/>
              <a:gd name="connsiteY0" fmla="*/ 0 h 1468582"/>
              <a:gd name="connsiteX1" fmla="*/ 1468582 w 1468582"/>
              <a:gd name="connsiteY1" fmla="*/ 0 h 1468582"/>
              <a:gd name="connsiteX2" fmla="*/ 1468582 w 1468582"/>
              <a:gd name="connsiteY2" fmla="*/ 1468582 h 1468582"/>
              <a:gd name="connsiteX3" fmla="*/ 0 w 1468582"/>
              <a:gd name="connsiteY3" fmla="*/ 0 h 146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8582" h="1468582">
                <a:moveTo>
                  <a:pt x="0" y="0"/>
                </a:moveTo>
                <a:lnTo>
                  <a:pt x="1468582" y="0"/>
                </a:lnTo>
                <a:lnTo>
                  <a:pt x="1468582" y="146858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245849" y="114300"/>
            <a:ext cx="946151" cy="1371600"/>
          </a:xfrm>
          <a:noFill/>
          <a:ln>
            <a:noFill/>
          </a:ln>
        </p:spPr>
        <p:txBody>
          <a:bodyPr anchor="t">
            <a:noAutofit/>
          </a:bodyPr>
          <a:lstStyle>
            <a:lvl1pPr marL="0" indent="0" algn="ctr">
              <a:buFontTx/>
              <a:buNone/>
              <a:defRPr sz="6600">
                <a:latin typeface="Avenir Black" panose="020B0803020203020204" pitchFamily="34" charset="0"/>
              </a:defRPr>
            </a:lvl1pPr>
          </a:lstStyle>
          <a:p>
            <a:pPr lvl="0"/>
            <a:r>
              <a:rPr lang="de-DE" dirty="0"/>
              <a:t>9</a:t>
            </a:r>
          </a:p>
        </p:txBody>
      </p:sp>
      <p:sp>
        <p:nvSpPr>
          <p:cNvPr id="9" name="Dreieck grau Schatten"/>
          <p:cNvSpPr/>
          <p:nvPr userDrawn="1"/>
        </p:nvSpPr>
        <p:spPr>
          <a:xfrm>
            <a:off x="10723418" y="0"/>
            <a:ext cx="1468582" cy="1468582"/>
          </a:xfrm>
          <a:custGeom>
            <a:avLst/>
            <a:gdLst>
              <a:gd name="connsiteX0" fmla="*/ 0 w 1468582"/>
              <a:gd name="connsiteY0" fmla="*/ 0 h 1468582"/>
              <a:gd name="connsiteX1" fmla="*/ 1468582 w 1468582"/>
              <a:gd name="connsiteY1" fmla="*/ 0 h 1468582"/>
              <a:gd name="connsiteX2" fmla="*/ 1468582 w 1468582"/>
              <a:gd name="connsiteY2" fmla="*/ 1468582 h 1468582"/>
              <a:gd name="connsiteX3" fmla="*/ 0 w 1468582"/>
              <a:gd name="connsiteY3" fmla="*/ 1468582 h 1468582"/>
              <a:gd name="connsiteX4" fmla="*/ 0 w 1468582"/>
              <a:gd name="connsiteY4" fmla="*/ 0 h 1468582"/>
              <a:gd name="connsiteX0" fmla="*/ 0 w 1468582"/>
              <a:gd name="connsiteY0" fmla="*/ 0 h 1468582"/>
              <a:gd name="connsiteX1" fmla="*/ 1468582 w 1468582"/>
              <a:gd name="connsiteY1" fmla="*/ 1468582 h 1468582"/>
              <a:gd name="connsiteX2" fmla="*/ 0 w 1468582"/>
              <a:gd name="connsiteY2" fmla="*/ 1468582 h 1468582"/>
              <a:gd name="connsiteX3" fmla="*/ 0 w 1468582"/>
              <a:gd name="connsiteY3" fmla="*/ 0 h 146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8582" h="1468582">
                <a:moveTo>
                  <a:pt x="0" y="0"/>
                </a:moveTo>
                <a:lnTo>
                  <a:pt x="1468582" y="1468582"/>
                </a:lnTo>
                <a:lnTo>
                  <a:pt x="0" y="146858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0000">
                <a:schemeClr val="bg1">
                  <a:lumMod val="75000"/>
                </a:schemeClr>
              </a:gs>
              <a:gs pos="57000">
                <a:schemeClr val="tx1">
                  <a:lumMod val="50000"/>
                  <a:lumOff val="50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292100" dist="12700" dir="18900000" algn="b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Dreieck weiss"/>
          <p:cNvSpPr/>
          <p:nvPr userDrawn="1"/>
        </p:nvSpPr>
        <p:spPr>
          <a:xfrm>
            <a:off x="10441132" y="-285006"/>
            <a:ext cx="2404092" cy="2404092"/>
          </a:xfrm>
          <a:custGeom>
            <a:avLst/>
            <a:gdLst>
              <a:gd name="connsiteX0" fmla="*/ 0 w 1468582"/>
              <a:gd name="connsiteY0" fmla="*/ 0 h 1468582"/>
              <a:gd name="connsiteX1" fmla="*/ 1468582 w 1468582"/>
              <a:gd name="connsiteY1" fmla="*/ 0 h 1468582"/>
              <a:gd name="connsiteX2" fmla="*/ 1468582 w 1468582"/>
              <a:gd name="connsiteY2" fmla="*/ 1468582 h 1468582"/>
              <a:gd name="connsiteX3" fmla="*/ 0 w 1468582"/>
              <a:gd name="connsiteY3" fmla="*/ 1468582 h 1468582"/>
              <a:gd name="connsiteX4" fmla="*/ 0 w 1468582"/>
              <a:gd name="connsiteY4" fmla="*/ 0 h 1468582"/>
              <a:gd name="connsiteX0" fmla="*/ 0 w 1468582"/>
              <a:gd name="connsiteY0" fmla="*/ 0 h 1468582"/>
              <a:gd name="connsiteX1" fmla="*/ 1468582 w 1468582"/>
              <a:gd name="connsiteY1" fmla="*/ 1468582 h 1468582"/>
              <a:gd name="connsiteX2" fmla="*/ 0 w 1468582"/>
              <a:gd name="connsiteY2" fmla="*/ 1468582 h 1468582"/>
              <a:gd name="connsiteX3" fmla="*/ 0 w 1468582"/>
              <a:gd name="connsiteY3" fmla="*/ 0 h 146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8582" h="1468582">
                <a:moveTo>
                  <a:pt x="0" y="0"/>
                </a:moveTo>
                <a:lnTo>
                  <a:pt x="1468582" y="1468582"/>
                </a:lnTo>
                <a:lnTo>
                  <a:pt x="0" y="146858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reieck grau"/>
          <p:cNvSpPr/>
          <p:nvPr userDrawn="1"/>
        </p:nvSpPr>
        <p:spPr>
          <a:xfrm>
            <a:off x="10723418" y="0"/>
            <a:ext cx="1468582" cy="1468582"/>
          </a:xfrm>
          <a:custGeom>
            <a:avLst/>
            <a:gdLst>
              <a:gd name="connsiteX0" fmla="*/ 0 w 1468582"/>
              <a:gd name="connsiteY0" fmla="*/ 0 h 1468582"/>
              <a:gd name="connsiteX1" fmla="*/ 1468582 w 1468582"/>
              <a:gd name="connsiteY1" fmla="*/ 0 h 1468582"/>
              <a:gd name="connsiteX2" fmla="*/ 1468582 w 1468582"/>
              <a:gd name="connsiteY2" fmla="*/ 1468582 h 1468582"/>
              <a:gd name="connsiteX3" fmla="*/ 0 w 1468582"/>
              <a:gd name="connsiteY3" fmla="*/ 1468582 h 1468582"/>
              <a:gd name="connsiteX4" fmla="*/ 0 w 1468582"/>
              <a:gd name="connsiteY4" fmla="*/ 0 h 1468582"/>
              <a:gd name="connsiteX0" fmla="*/ 0 w 1468582"/>
              <a:gd name="connsiteY0" fmla="*/ 0 h 1468582"/>
              <a:gd name="connsiteX1" fmla="*/ 1468582 w 1468582"/>
              <a:gd name="connsiteY1" fmla="*/ 1468582 h 1468582"/>
              <a:gd name="connsiteX2" fmla="*/ 0 w 1468582"/>
              <a:gd name="connsiteY2" fmla="*/ 1468582 h 1468582"/>
              <a:gd name="connsiteX3" fmla="*/ 0 w 1468582"/>
              <a:gd name="connsiteY3" fmla="*/ 0 h 146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8582" h="1468582">
                <a:moveTo>
                  <a:pt x="0" y="0"/>
                </a:moveTo>
                <a:lnTo>
                  <a:pt x="1468582" y="1468582"/>
                </a:lnTo>
                <a:lnTo>
                  <a:pt x="0" y="146858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0000">
                <a:schemeClr val="bg1">
                  <a:lumMod val="75000"/>
                </a:schemeClr>
              </a:gs>
              <a:gs pos="57000">
                <a:schemeClr val="tx1">
                  <a:lumMod val="50000"/>
                  <a:lumOff val="50000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2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Pri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512" y="64930"/>
            <a:ext cx="1657350" cy="11049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5938" y="365126"/>
            <a:ext cx="8143154" cy="687388"/>
          </a:xfr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 anchor="t"/>
          <a:lstStyle>
            <a:lvl1pPr>
              <a:defRPr>
                <a:ln>
                  <a:solidFill>
                    <a:srgbClr val="B6703E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7000"/>
                    </a:prstClr>
                  </a:outerShdw>
                </a:effectLst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488611" y="359888"/>
            <a:ext cx="881381" cy="514984"/>
          </a:xfrm>
          <a:noFill/>
          <a:ln>
            <a:noFill/>
          </a:ln>
        </p:spPr>
        <p:txBody>
          <a:bodyPr anchor="t">
            <a:noAutofit/>
          </a:bodyPr>
          <a:lstStyle>
            <a:lvl1pPr marL="0" indent="0" algn="ctr">
              <a:buFontTx/>
              <a:buNone/>
              <a:defRPr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venir Black" panose="020B0803020203020204" pitchFamily="34" charset="0"/>
              </a:defRPr>
            </a:lvl1pPr>
          </a:lstStyle>
          <a:p>
            <a:pPr lvl="0"/>
            <a:r>
              <a:rPr lang="de-DE" dirty="0"/>
              <a:t>9</a:t>
            </a:r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515938" y="874872"/>
            <a:ext cx="1007824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11058525" y="874872"/>
            <a:ext cx="61753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6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723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71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81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ge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05.09.2020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Ellipse 4"/>
          <p:cNvSpPr/>
          <p:nvPr userDrawn="1"/>
        </p:nvSpPr>
        <p:spPr>
          <a:xfrm>
            <a:off x="334963" y="188913"/>
            <a:ext cx="1123052" cy="11230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0C0FF"/>
              </a:clrFrom>
              <a:clrTo>
                <a:srgbClr val="C0C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" y="465889"/>
            <a:ext cx="594564" cy="56910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 rot="20700000">
            <a:off x="-229815" y="1655305"/>
            <a:ext cx="12644336" cy="3324225"/>
          </a:xfrm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800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Avenir Black" panose="020B0803020203020204" pitchFamily="34" charset="0"/>
              </a:defRPr>
            </a:lvl1pPr>
            <a:lvl2pPr>
              <a:defRPr sz="8000"/>
            </a:lvl2pPr>
            <a:lvl3pPr>
              <a:defRPr sz="8000"/>
            </a:lvl3pPr>
            <a:lvl4pPr>
              <a:defRPr sz="8000"/>
            </a:lvl4pPr>
            <a:lvl5pPr>
              <a:defRPr sz="8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338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15937" y="365126"/>
            <a:ext cx="11160125" cy="6873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 dirty="0"/>
              <a:t>Titelmasterformat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5937" y="1196975"/>
            <a:ext cx="11160125" cy="49799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C48-9C19-40CA-AE40-015C6D9F57E6}" type="datetimeFigureOut">
              <a:rPr lang="de-DE" smtClean="0"/>
              <a:t>05.09.2020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66" r:id="rId4"/>
    <p:sldLayoutId id="2147483667" r:id="rId5"/>
    <p:sldLayoutId id="2147483651" r:id="rId6"/>
    <p:sldLayoutId id="2147483654" r:id="rId7"/>
    <p:sldLayoutId id="2147483655" r:id="rId8"/>
    <p:sldLayoutId id="214748366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lack" panose="020B08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orient="horz" pos="663" userDrawn="1">
          <p15:clr>
            <a:srgbClr val="F26B43"/>
          </p15:clr>
        </p15:guide>
        <p15:guide id="6" orient="horz" pos="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4127" y="1342417"/>
            <a:ext cx="4630366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0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Diesen Text habe ich mir korrekt formatiert ...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CF8E32ED-A2A1-4B02-A4B0-48C8C003B626}"/>
              </a:ext>
            </a:extLst>
          </p:cNvPr>
          <p:cNvSpPr/>
          <p:nvPr/>
        </p:nvSpPr>
        <p:spPr>
          <a:xfrm>
            <a:off x="7332955" y="1216241"/>
            <a:ext cx="2698812" cy="1775534"/>
          </a:xfrm>
          <a:prstGeom prst="rightArrow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  <a:effectLst>
            <a:outerShdw blurRad="304800" dist="342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3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nd &amp; Band">
      <a:majorFont>
        <a:latin typeface="Avenir Black"/>
        <a:ea typeface=""/>
        <a:cs typeface=""/>
      </a:majorFont>
      <a:minorFont>
        <a:latin typeface="Aveni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3ec17eb1-14d0-4979-a9bb-489a8adf1c8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4AA6EC3-FCE3-4283-B698-CC8949836363}"/>
</file>

<file path=customXml/itemProps2.xml><?xml version="1.0" encoding="utf-8"?>
<ds:datastoreItem xmlns:ds="http://schemas.openxmlformats.org/officeDocument/2006/customXml" ds:itemID="{62812C1D-1CE5-49A4-9E16-E9B746A16DA7}"/>
</file>

<file path=customXml/itemProps3.xml><?xml version="1.0" encoding="utf-8"?>
<ds:datastoreItem xmlns:ds="http://schemas.openxmlformats.org/officeDocument/2006/customXml" ds:itemID="{52247E02-2936-4E85-9A53-D02A6E97F53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Avenir</vt:lpstr>
      <vt:lpstr>Avenir Black</vt:lpstr>
      <vt:lpstr>Avenir Book</vt:lpstr>
      <vt:lpstr>Avenir Heavy</vt:lpstr>
      <vt:lpstr>Calibri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Heike Hofert</cp:lastModifiedBy>
  <cp:revision>354</cp:revision>
  <dcterms:created xsi:type="dcterms:W3CDTF">2018-05-03T13:07:48Z</dcterms:created>
  <dcterms:modified xsi:type="dcterms:W3CDTF">2020-09-05T15:18:40Z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