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7" r:id="rId5"/>
  </p:sldMasterIdLst>
  <p:notesMasterIdLst>
    <p:notesMasterId r:id="rId7"/>
  </p:notesMasterIdLst>
  <p:sldIdLst>
    <p:sldId id="3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1"/>
    <a:srgbClr val="D9D9D9"/>
    <a:srgbClr val="0077B5"/>
    <a:srgbClr val="DA5265"/>
    <a:srgbClr val="C12737"/>
    <a:srgbClr val="FFFF00"/>
    <a:srgbClr val="0088CC"/>
    <a:srgbClr val="2F5597"/>
    <a:srgbClr val="385723"/>
    <a:srgbClr val="735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61" autoAdjust="0"/>
    <p:restoredTop sz="88767" autoAdjust="0"/>
  </p:normalViewPr>
  <p:slideViewPr>
    <p:cSldViewPr snapToGrid="0">
      <p:cViewPr varScale="1">
        <p:scale>
          <a:sx n="96" d="100"/>
          <a:sy n="96" d="100"/>
        </p:scale>
        <p:origin x="114" y="342"/>
      </p:cViewPr>
      <p:guideLst>
        <p:guide pos="3840"/>
        <p:guide pos="211"/>
        <p:guide orient="horz" pos="216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A2B1E-BEFF-441C-A4E0-71A0E265D0C2}" type="datetimeFigureOut">
              <a:rPr lang="de-DE" smtClean="0"/>
              <a:t>05.09.2020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EBCEA-FE7A-4D5B-8FAF-BC2A41B4F2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23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https://stock.adobe.com/de/images/aachen/90461590?prev_url=detail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EBCEA-FE7A-4D5B-8FAF-BC2A41B4F2F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24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u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836274" cy="1281113"/>
          </a:xfrm>
        </p:spPr>
        <p:txBody>
          <a:bodyPr lIns="0" tIns="0" rIns="0" bIns="0" anchor="t" anchorCtr="0"/>
          <a:lstStyle>
            <a:lvl1pPr>
              <a:defRPr>
                <a:latin typeface="Avenir Black" panose="020B0803020203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93240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05.09.2020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83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5937" y="365125"/>
            <a:ext cx="11160125" cy="1263649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5937" y="1736725"/>
            <a:ext cx="11160125" cy="49847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05.09.2020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05.09.2020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723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05.09.2020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671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05.09.2020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81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ld von Aa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3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ge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05.09.2020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Ellipse 4"/>
          <p:cNvSpPr/>
          <p:nvPr userDrawn="1"/>
        </p:nvSpPr>
        <p:spPr>
          <a:xfrm>
            <a:off x="334963" y="188913"/>
            <a:ext cx="1123052" cy="11230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C0C0FF"/>
              </a:clrFrom>
              <a:clrTo>
                <a:srgbClr val="C0C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" y="465889"/>
            <a:ext cx="594564" cy="56910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 rot="20700000">
            <a:off x="-229815" y="1655305"/>
            <a:ext cx="12644336" cy="3324225"/>
          </a:xfrm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800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Avenir Black" panose="020B0803020203020204" pitchFamily="34" charset="0"/>
              </a:defRPr>
            </a:lvl1pPr>
            <a:lvl2pPr>
              <a:defRPr sz="8000"/>
            </a:lvl2pPr>
            <a:lvl3pPr>
              <a:defRPr sz="8000"/>
            </a:lvl3pPr>
            <a:lvl4pPr>
              <a:defRPr sz="8000"/>
            </a:lvl4pPr>
            <a:lvl5pPr>
              <a:defRPr sz="80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338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bg>
      <p:bgPr>
        <a:solidFill>
          <a:srgbClr val="007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978698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15937" y="365125"/>
            <a:ext cx="11160125" cy="12811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5937" y="1736725"/>
            <a:ext cx="11160125" cy="44402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9C48-9C19-40CA-AE40-015C6D9F57E6}" type="datetimeFigureOut">
              <a:rPr lang="de-DE" smtClean="0"/>
              <a:t>05.09.2020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6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66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lack" panose="020B0803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  <p15:guide id="5" orient="horz" pos="1026" userDrawn="1">
          <p15:clr>
            <a:srgbClr val="F26B43"/>
          </p15:clr>
        </p15:guide>
        <p15:guide id="6" orient="horz" pos="109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04512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ggerLousberg"/>
          <p:cNvSpPr/>
          <p:nvPr/>
        </p:nvSpPr>
        <p:spPr>
          <a:xfrm>
            <a:off x="-5732" y="2418692"/>
            <a:ext cx="2053017" cy="858582"/>
          </a:xfrm>
          <a:custGeom>
            <a:avLst/>
            <a:gdLst>
              <a:gd name="connsiteX0" fmla="*/ 24276 w 2039193"/>
              <a:gd name="connsiteY0" fmla="*/ 114115 h 858582"/>
              <a:gd name="connsiteX1" fmla="*/ 24276 w 2039193"/>
              <a:gd name="connsiteY1" fmla="*/ 114115 h 858582"/>
              <a:gd name="connsiteX2" fmla="*/ 72828 w 2039193"/>
              <a:gd name="connsiteY2" fmla="*/ 57471 h 858582"/>
              <a:gd name="connsiteX3" fmla="*/ 186117 w 2039193"/>
              <a:gd name="connsiteY3" fmla="*/ 25103 h 858582"/>
              <a:gd name="connsiteX4" fmla="*/ 267037 w 2039193"/>
              <a:gd name="connsiteY4" fmla="*/ 827 h 858582"/>
              <a:gd name="connsiteX5" fmla="*/ 339866 w 2039193"/>
              <a:gd name="connsiteY5" fmla="*/ 827 h 858582"/>
              <a:gd name="connsiteX6" fmla="*/ 2014917 w 2039193"/>
              <a:gd name="connsiteY6" fmla="*/ 348784 h 858582"/>
              <a:gd name="connsiteX7" fmla="*/ 2039193 w 2039193"/>
              <a:gd name="connsiteY7" fmla="*/ 648189 h 858582"/>
              <a:gd name="connsiteX8" fmla="*/ 0 w 2039193"/>
              <a:gd name="connsiteY8" fmla="*/ 858582 h 858582"/>
              <a:gd name="connsiteX0" fmla="*/ 38100 w 2053017"/>
              <a:gd name="connsiteY0" fmla="*/ 114115 h 858582"/>
              <a:gd name="connsiteX1" fmla="*/ 0 w 2053017"/>
              <a:gd name="connsiteY1" fmla="*/ 95065 h 858582"/>
              <a:gd name="connsiteX2" fmla="*/ 86652 w 2053017"/>
              <a:gd name="connsiteY2" fmla="*/ 57471 h 858582"/>
              <a:gd name="connsiteX3" fmla="*/ 199941 w 2053017"/>
              <a:gd name="connsiteY3" fmla="*/ 25103 h 858582"/>
              <a:gd name="connsiteX4" fmla="*/ 280861 w 2053017"/>
              <a:gd name="connsiteY4" fmla="*/ 827 h 858582"/>
              <a:gd name="connsiteX5" fmla="*/ 353690 w 2053017"/>
              <a:gd name="connsiteY5" fmla="*/ 827 h 858582"/>
              <a:gd name="connsiteX6" fmla="*/ 2028741 w 2053017"/>
              <a:gd name="connsiteY6" fmla="*/ 348784 h 858582"/>
              <a:gd name="connsiteX7" fmla="*/ 2053017 w 2053017"/>
              <a:gd name="connsiteY7" fmla="*/ 648189 h 858582"/>
              <a:gd name="connsiteX8" fmla="*/ 13824 w 2053017"/>
              <a:gd name="connsiteY8" fmla="*/ 858582 h 85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3017" h="858582">
                <a:moveTo>
                  <a:pt x="38100" y="114115"/>
                </a:moveTo>
                <a:lnTo>
                  <a:pt x="0" y="95065"/>
                </a:lnTo>
                <a:cubicBezTo>
                  <a:pt x="16184" y="76184"/>
                  <a:pt x="53329" y="69131"/>
                  <a:pt x="86652" y="57471"/>
                </a:cubicBezTo>
                <a:cubicBezTo>
                  <a:pt x="119976" y="45811"/>
                  <a:pt x="193215" y="27345"/>
                  <a:pt x="199941" y="25103"/>
                </a:cubicBezTo>
                <a:cubicBezTo>
                  <a:pt x="208394" y="22285"/>
                  <a:pt x="264963" y="2050"/>
                  <a:pt x="280861" y="827"/>
                </a:cubicBezTo>
                <a:cubicBezTo>
                  <a:pt x="305066" y="-1035"/>
                  <a:pt x="329414" y="827"/>
                  <a:pt x="353690" y="827"/>
                </a:cubicBezTo>
                <a:lnTo>
                  <a:pt x="2028741" y="348784"/>
                </a:lnTo>
                <a:lnTo>
                  <a:pt x="2053017" y="648189"/>
                </a:lnTo>
                <a:lnTo>
                  <a:pt x="13824" y="858582"/>
                </a:lnTo>
              </a:path>
            </a:pathLst>
          </a:custGeom>
          <a:solidFill>
            <a:srgbClr val="FFFF00">
              <a:alpha val="58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riggerKreuzgang"/>
          <p:cNvSpPr/>
          <p:nvPr/>
        </p:nvSpPr>
        <p:spPr>
          <a:xfrm>
            <a:off x="137160" y="4263390"/>
            <a:ext cx="4217670" cy="1097280"/>
          </a:xfrm>
          <a:custGeom>
            <a:avLst/>
            <a:gdLst>
              <a:gd name="connsiteX0" fmla="*/ 1554480 w 4217670"/>
              <a:gd name="connsiteY0" fmla="*/ 960120 h 1097280"/>
              <a:gd name="connsiteX1" fmla="*/ 4217670 w 4217670"/>
              <a:gd name="connsiteY1" fmla="*/ 594360 h 1097280"/>
              <a:gd name="connsiteX2" fmla="*/ 3348990 w 4217670"/>
              <a:gd name="connsiteY2" fmla="*/ 0 h 1097280"/>
              <a:gd name="connsiteX3" fmla="*/ 1200150 w 4217670"/>
              <a:gd name="connsiteY3" fmla="*/ 91440 h 1097280"/>
              <a:gd name="connsiteX4" fmla="*/ 0 w 4217670"/>
              <a:gd name="connsiteY4" fmla="*/ 457200 h 1097280"/>
              <a:gd name="connsiteX5" fmla="*/ 22860 w 4217670"/>
              <a:gd name="connsiteY5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7670" h="1097280">
                <a:moveTo>
                  <a:pt x="1554480" y="960120"/>
                </a:moveTo>
                <a:lnTo>
                  <a:pt x="4217670" y="594360"/>
                </a:lnTo>
                <a:lnTo>
                  <a:pt x="3348990" y="0"/>
                </a:lnTo>
                <a:lnTo>
                  <a:pt x="1200150" y="91440"/>
                </a:lnTo>
                <a:lnTo>
                  <a:pt x="0" y="457200"/>
                </a:lnTo>
                <a:lnTo>
                  <a:pt x="22860" y="1097280"/>
                </a:lnTo>
              </a:path>
            </a:pathLst>
          </a:custGeom>
          <a:solidFill>
            <a:srgbClr val="FFFF00">
              <a:alpha val="58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riggerRathaus"/>
          <p:cNvSpPr/>
          <p:nvPr/>
        </p:nvSpPr>
        <p:spPr>
          <a:xfrm>
            <a:off x="2297430" y="2377440"/>
            <a:ext cx="2183130" cy="1645920"/>
          </a:xfrm>
          <a:custGeom>
            <a:avLst/>
            <a:gdLst>
              <a:gd name="connsiteX0" fmla="*/ 0 w 2183130"/>
              <a:gd name="connsiteY0" fmla="*/ 1154430 h 1645920"/>
              <a:gd name="connsiteX1" fmla="*/ 331470 w 2183130"/>
              <a:gd name="connsiteY1" fmla="*/ 0 h 1645920"/>
              <a:gd name="connsiteX2" fmla="*/ 411480 w 2183130"/>
              <a:gd name="connsiteY2" fmla="*/ 640080 h 1645920"/>
              <a:gd name="connsiteX3" fmla="*/ 2011680 w 2183130"/>
              <a:gd name="connsiteY3" fmla="*/ 617220 h 1645920"/>
              <a:gd name="connsiteX4" fmla="*/ 2183130 w 2183130"/>
              <a:gd name="connsiteY4" fmla="*/ 1337310 h 1645920"/>
              <a:gd name="connsiteX5" fmla="*/ 1794510 w 2183130"/>
              <a:gd name="connsiteY5" fmla="*/ 1645920 h 1645920"/>
              <a:gd name="connsiteX6" fmla="*/ 34290 w 2183130"/>
              <a:gd name="connsiteY6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3130" h="1645920">
                <a:moveTo>
                  <a:pt x="0" y="1154430"/>
                </a:moveTo>
                <a:lnTo>
                  <a:pt x="331470" y="0"/>
                </a:lnTo>
                <a:lnTo>
                  <a:pt x="411480" y="640080"/>
                </a:lnTo>
                <a:lnTo>
                  <a:pt x="2011680" y="617220"/>
                </a:lnTo>
                <a:lnTo>
                  <a:pt x="2183130" y="1337310"/>
                </a:lnTo>
                <a:lnTo>
                  <a:pt x="1794510" y="1645920"/>
                </a:lnTo>
                <a:lnTo>
                  <a:pt x="34290" y="1645920"/>
                </a:lnTo>
              </a:path>
            </a:pathLst>
          </a:custGeom>
          <a:solidFill>
            <a:srgbClr val="FFFF00">
              <a:alpha val="58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riggerDom"/>
          <p:cNvSpPr/>
          <p:nvPr/>
        </p:nvSpPr>
        <p:spPr>
          <a:xfrm>
            <a:off x="4526280" y="857250"/>
            <a:ext cx="3817620" cy="4514850"/>
          </a:xfrm>
          <a:custGeom>
            <a:avLst/>
            <a:gdLst>
              <a:gd name="connsiteX0" fmla="*/ 125730 w 3817620"/>
              <a:gd name="connsiteY0" fmla="*/ 4194810 h 4514850"/>
              <a:gd name="connsiteX1" fmla="*/ 217170 w 3817620"/>
              <a:gd name="connsiteY1" fmla="*/ 1771650 h 4514850"/>
              <a:gd name="connsiteX2" fmla="*/ 628650 w 3817620"/>
              <a:gd name="connsiteY2" fmla="*/ 0 h 4514850"/>
              <a:gd name="connsiteX3" fmla="*/ 994410 w 3817620"/>
              <a:gd name="connsiteY3" fmla="*/ 2377440 h 4514850"/>
              <a:gd name="connsiteX4" fmla="*/ 1291590 w 3817620"/>
              <a:gd name="connsiteY4" fmla="*/ 2400300 h 4514850"/>
              <a:gd name="connsiteX5" fmla="*/ 1588770 w 3817620"/>
              <a:gd name="connsiteY5" fmla="*/ 1748790 h 4514850"/>
              <a:gd name="connsiteX6" fmla="*/ 1840230 w 3817620"/>
              <a:gd name="connsiteY6" fmla="*/ 1737360 h 4514850"/>
              <a:gd name="connsiteX7" fmla="*/ 2274570 w 3817620"/>
              <a:gd name="connsiteY7" fmla="*/ 2297430 h 4514850"/>
              <a:gd name="connsiteX8" fmla="*/ 2526030 w 3817620"/>
              <a:gd name="connsiteY8" fmla="*/ 1908810 h 4514850"/>
              <a:gd name="connsiteX9" fmla="*/ 3348990 w 3817620"/>
              <a:gd name="connsiteY9" fmla="*/ 1874520 h 4514850"/>
              <a:gd name="connsiteX10" fmla="*/ 3817620 w 3817620"/>
              <a:gd name="connsiteY10" fmla="*/ 2571750 h 4514850"/>
              <a:gd name="connsiteX11" fmla="*/ 3726180 w 3817620"/>
              <a:gd name="connsiteY11" fmla="*/ 4194810 h 4514850"/>
              <a:gd name="connsiteX12" fmla="*/ 1851660 w 3817620"/>
              <a:gd name="connsiteY12" fmla="*/ 4514850 h 4514850"/>
              <a:gd name="connsiteX13" fmla="*/ 674370 w 3817620"/>
              <a:gd name="connsiteY13" fmla="*/ 4491990 h 4514850"/>
              <a:gd name="connsiteX14" fmla="*/ 0 w 3817620"/>
              <a:gd name="connsiteY14" fmla="*/ 428625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7620" h="4514850">
                <a:moveTo>
                  <a:pt x="125730" y="4194810"/>
                </a:moveTo>
                <a:lnTo>
                  <a:pt x="217170" y="1771650"/>
                </a:lnTo>
                <a:lnTo>
                  <a:pt x="628650" y="0"/>
                </a:lnTo>
                <a:lnTo>
                  <a:pt x="994410" y="2377440"/>
                </a:lnTo>
                <a:lnTo>
                  <a:pt x="1291590" y="2400300"/>
                </a:lnTo>
                <a:lnTo>
                  <a:pt x="1588770" y="1748790"/>
                </a:lnTo>
                <a:lnTo>
                  <a:pt x="1840230" y="1737360"/>
                </a:lnTo>
                <a:lnTo>
                  <a:pt x="2274570" y="2297430"/>
                </a:lnTo>
                <a:lnTo>
                  <a:pt x="2526030" y="1908810"/>
                </a:lnTo>
                <a:lnTo>
                  <a:pt x="3348990" y="1874520"/>
                </a:lnTo>
                <a:lnTo>
                  <a:pt x="3817620" y="2571750"/>
                </a:lnTo>
                <a:lnTo>
                  <a:pt x="3726180" y="4194810"/>
                </a:lnTo>
                <a:lnTo>
                  <a:pt x="1851660" y="4514850"/>
                </a:lnTo>
                <a:lnTo>
                  <a:pt x="674370" y="4491990"/>
                </a:lnTo>
                <a:lnTo>
                  <a:pt x="0" y="4286250"/>
                </a:lnTo>
              </a:path>
            </a:pathLst>
          </a:custGeom>
          <a:solidFill>
            <a:srgbClr val="FFFF00">
              <a:alpha val="58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riggerStFoillan"/>
          <p:cNvSpPr/>
          <p:nvPr/>
        </p:nvSpPr>
        <p:spPr>
          <a:xfrm>
            <a:off x="8321040" y="2251710"/>
            <a:ext cx="491490" cy="2205990"/>
          </a:xfrm>
          <a:custGeom>
            <a:avLst/>
            <a:gdLst>
              <a:gd name="connsiteX0" fmla="*/ 0 w 491490"/>
              <a:gd name="connsiteY0" fmla="*/ 2000250 h 2205990"/>
              <a:gd name="connsiteX1" fmla="*/ 0 w 491490"/>
              <a:gd name="connsiteY1" fmla="*/ 868680 h 2205990"/>
              <a:gd name="connsiteX2" fmla="*/ 182880 w 491490"/>
              <a:gd name="connsiteY2" fmla="*/ 0 h 2205990"/>
              <a:gd name="connsiteX3" fmla="*/ 445770 w 491490"/>
              <a:gd name="connsiteY3" fmla="*/ 1017270 h 2205990"/>
              <a:gd name="connsiteX4" fmla="*/ 491490 w 491490"/>
              <a:gd name="connsiteY4" fmla="*/ 2194560 h 2205990"/>
              <a:gd name="connsiteX5" fmla="*/ 297180 w 491490"/>
              <a:gd name="connsiteY5" fmla="*/ 2205990 h 220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490" h="2205990">
                <a:moveTo>
                  <a:pt x="0" y="2000250"/>
                </a:moveTo>
                <a:lnTo>
                  <a:pt x="0" y="868680"/>
                </a:lnTo>
                <a:lnTo>
                  <a:pt x="182880" y="0"/>
                </a:lnTo>
                <a:lnTo>
                  <a:pt x="445770" y="1017270"/>
                </a:lnTo>
                <a:lnTo>
                  <a:pt x="491490" y="2194560"/>
                </a:lnTo>
                <a:lnTo>
                  <a:pt x="297180" y="2205990"/>
                </a:lnTo>
              </a:path>
            </a:pathLst>
          </a:custGeom>
          <a:solidFill>
            <a:srgbClr val="FFFF00">
              <a:alpha val="58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LegendeLousberg"/>
          <p:cNvSpPr/>
          <p:nvPr/>
        </p:nvSpPr>
        <p:spPr>
          <a:xfrm>
            <a:off x="535230" y="1167360"/>
            <a:ext cx="2747911" cy="666750"/>
          </a:xfrm>
          <a:prstGeom prst="wedgeRectCallout">
            <a:avLst>
              <a:gd name="adj1" fmla="val -44530"/>
              <a:gd name="adj2" fmla="val 124765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152400" dist="177800" dir="2700000" algn="tl" rotWithShape="0">
              <a:prstClr val="black">
                <a:alpha val="9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>
                <a:solidFill>
                  <a:schemeClr val="tx1"/>
                </a:solidFill>
                <a:latin typeface="Avenir Black" panose="020B0803020203020204" pitchFamily="34" charset="0"/>
              </a:rPr>
              <a:t>Lousberg</a:t>
            </a:r>
            <a:endParaRPr lang="de-DE" sz="3600" dirty="0">
              <a:solidFill>
                <a:schemeClr val="tx1"/>
              </a:solidFill>
              <a:latin typeface="Avenir Black" panose="020B0803020203020204" pitchFamily="34" charset="0"/>
            </a:endParaRPr>
          </a:p>
        </p:txBody>
      </p:sp>
      <p:sp>
        <p:nvSpPr>
          <p:cNvPr id="11" name="LegendeKreuzgang"/>
          <p:cNvSpPr/>
          <p:nvPr/>
        </p:nvSpPr>
        <p:spPr>
          <a:xfrm>
            <a:off x="2833370" y="5360636"/>
            <a:ext cx="2747911" cy="666750"/>
          </a:xfrm>
          <a:prstGeom prst="wedgeRectCallout">
            <a:avLst>
              <a:gd name="adj1" fmla="val -46298"/>
              <a:gd name="adj2" fmla="val -121607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152400" dist="177800" dir="2700000" algn="tl" rotWithShape="0">
              <a:prstClr val="black">
                <a:alpha val="9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  <a:latin typeface="Avenir Black" panose="020B0803020203020204" pitchFamily="34" charset="0"/>
              </a:rPr>
              <a:t>Kreuzgang</a:t>
            </a:r>
          </a:p>
        </p:txBody>
      </p:sp>
      <p:sp>
        <p:nvSpPr>
          <p:cNvPr id="6" name="LegendeRathaus"/>
          <p:cNvSpPr/>
          <p:nvPr/>
        </p:nvSpPr>
        <p:spPr>
          <a:xfrm>
            <a:off x="170439" y="3598174"/>
            <a:ext cx="2143125" cy="666750"/>
          </a:xfrm>
          <a:prstGeom prst="wedgeRectCallout">
            <a:avLst>
              <a:gd name="adj1" fmla="val 77604"/>
              <a:gd name="adj2" fmla="val -6765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152400" dist="177800" dir="2700000" algn="tl" rotWithShape="0">
              <a:prstClr val="black">
                <a:alpha val="9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  <a:latin typeface="Avenir Black" panose="020B0803020203020204" pitchFamily="34" charset="0"/>
              </a:rPr>
              <a:t>Rathaus</a:t>
            </a:r>
          </a:p>
        </p:txBody>
      </p:sp>
      <p:sp>
        <p:nvSpPr>
          <p:cNvPr id="9" name="LegendeDom"/>
          <p:cNvSpPr/>
          <p:nvPr/>
        </p:nvSpPr>
        <p:spPr>
          <a:xfrm>
            <a:off x="7840761" y="5185410"/>
            <a:ext cx="1466850" cy="666750"/>
          </a:xfrm>
          <a:prstGeom prst="wedgeRectCallout">
            <a:avLst>
              <a:gd name="adj1" fmla="val -60138"/>
              <a:gd name="adj2" fmla="val -13835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152400" dist="177800" dir="2700000" algn="tl" rotWithShape="0">
              <a:prstClr val="black">
                <a:alpha val="9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  <a:latin typeface="Avenir Black" panose="020B0803020203020204" pitchFamily="34" charset="0"/>
              </a:rPr>
              <a:t>Dom</a:t>
            </a:r>
          </a:p>
        </p:txBody>
      </p:sp>
      <p:sp>
        <p:nvSpPr>
          <p:cNvPr id="10" name="LegendeStFoillan"/>
          <p:cNvSpPr/>
          <p:nvPr/>
        </p:nvSpPr>
        <p:spPr>
          <a:xfrm>
            <a:off x="8804472" y="2010365"/>
            <a:ext cx="2466975" cy="666750"/>
          </a:xfrm>
          <a:prstGeom prst="wedgeRectCallout">
            <a:avLst>
              <a:gd name="adj1" fmla="val -54868"/>
              <a:gd name="adj2" fmla="val 142249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152400" dist="177800" dir="2700000" algn="tl" rotWithShape="0">
              <a:prstClr val="black">
                <a:alpha val="9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  <a:latin typeface="Avenir Black" panose="020B0803020203020204" pitchFamily="34" charset="0"/>
              </a:rPr>
              <a:t>St. </a:t>
            </a:r>
            <a:r>
              <a:rPr lang="de-DE" sz="3600" dirty="0" err="1">
                <a:solidFill>
                  <a:schemeClr val="tx1"/>
                </a:solidFill>
                <a:latin typeface="Avenir Black" panose="020B0803020203020204" pitchFamily="34" charset="0"/>
              </a:rPr>
              <a:t>Foillan</a:t>
            </a:r>
            <a:endParaRPr lang="de-DE" sz="3600" dirty="0">
              <a:solidFill>
                <a:schemeClr val="tx1"/>
              </a:solidFill>
              <a:latin typeface="Avenir Black" panose="020B08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25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3ec17eb1-14d0-4979-a9bb-489a8adf1c89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D5CFBC-7886-4981-9D89-EE97663401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ec17eb1-14d0-4979-a9bb-489a8adf1c89"/>
    <ds:schemaRef ds:uri="ace3e3d0-8dcb-4393-91aa-b13562f78c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C580EA-357B-4476-96B4-8E85D591262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ec17eb1-14d0-4979-a9bb-489a8adf1c89"/>
  </ds:schemaRefs>
</ds:datastoreItem>
</file>

<file path=customXml/itemProps3.xml><?xml version="1.0" encoding="utf-8"?>
<ds:datastoreItem xmlns:ds="http://schemas.openxmlformats.org/officeDocument/2006/customXml" ds:itemID="{905B04DD-3A54-44FA-A1B5-580D87CDFA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Avenir Black</vt:lpstr>
      <vt:lpstr>Avenir Book</vt:lpstr>
      <vt:lpstr>Calibri</vt:lpstr>
      <vt:lpstr>Source Sans Pro</vt:lpstr>
      <vt:lpstr>Office Theme</vt:lpstr>
      <vt:lpstr>Blue Background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Rathaus Aachen</dc:title>
  <dc:creator>Lorenz_Sirius</dc:creator>
  <cp:lastModifiedBy>Heike Hofert</cp:lastModifiedBy>
  <cp:revision>241</cp:revision>
  <dcterms:created xsi:type="dcterms:W3CDTF">2018-05-03T13:07:48Z</dcterms:created>
  <dcterms:modified xsi:type="dcterms:W3CDTF">2020-09-05T16:14:08Z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