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0" r:id="rId2"/>
    <p:sldId id="318" r:id="rId3"/>
    <p:sldId id="319" r:id="rId4"/>
    <p:sldId id="320" r:id="rId5"/>
    <p:sldId id="321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2431425-335F-4ED8-BA12-83867DA1AB95}">
          <p14:sldIdLst/>
        </p14:section>
        <p14:section name="16 Folien" id="{FE9FB301-7005-4639-8083-46A7FC9BF9FC}">
          <p14:sldIdLst>
            <p14:sldId id="340"/>
            <p14:sldId id="318"/>
            <p14:sldId id="319"/>
            <p14:sldId id="320"/>
            <p14:sldId id="321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548235"/>
    <a:srgbClr val="FF0000"/>
    <a:srgbClr val="2E75B6"/>
    <a:srgbClr val="FF3300"/>
    <a:srgbClr val="FFFFFF"/>
    <a:srgbClr val="FFFFCC"/>
    <a:srgbClr val="FFFF99"/>
    <a:srgbClr val="5B9BD5"/>
    <a:srgbClr val="C12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0" autoAdjust="0"/>
    <p:restoredTop sz="88216" autoAdjust="0"/>
  </p:normalViewPr>
  <p:slideViewPr>
    <p:cSldViewPr snapToGrid="0">
      <p:cViewPr varScale="1">
        <p:scale>
          <a:sx n="94" d="100"/>
          <a:sy n="94" d="100"/>
        </p:scale>
        <p:origin x="504" y="96"/>
      </p:cViewPr>
      <p:guideLst>
        <p:guide orient="horz" pos="2160"/>
        <p:guide pos="3840"/>
        <p:guide pos="211"/>
        <p:guide pos="7469"/>
        <p:guide orient="horz" pos="1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5C0A6-205C-4365-9873-E9AFE7DE3D45}" type="datetimeFigureOut">
              <a:rPr lang="de-DE" smtClean="0"/>
              <a:t>06.09.2020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60E7-6532-43E3-ADDA-9EB9E95C14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83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360E7-6532-43E3-ADDA-9EB9E95C142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57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Kapitel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360E7-6532-43E3-ADDA-9EB9E95C142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92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2. Kapitel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360E7-6532-43E3-ADDA-9EB9E95C142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11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3. Kapitel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360E7-6532-43E3-ADDA-9EB9E95C142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67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u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lIns="0" tIns="0" rIns="0" bIns="0" anchor="t" anchorCtr="0"/>
          <a:lstStyle>
            <a:lvl1pPr>
              <a:defRPr strike="noStrike">
                <a:latin typeface="Avenir Black" panose="020B0803020203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9324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ge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B89C48-9C19-40CA-AE40-015C6D9F57E6}" type="datetimeFigureOut">
              <a:rPr lang="de-DE" smtClean="0"/>
              <a:t>06.09.2020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Ellipse 4"/>
          <p:cNvSpPr/>
          <p:nvPr userDrawn="1"/>
        </p:nvSpPr>
        <p:spPr>
          <a:xfrm>
            <a:off x="334963" y="188913"/>
            <a:ext cx="1123052" cy="11230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C0C0FF"/>
              </a:clrFrom>
              <a:clrTo>
                <a:srgbClr val="C0C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" y="465889"/>
            <a:ext cx="594564" cy="56910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 rot="20700000">
            <a:off x="-229815" y="1655305"/>
            <a:ext cx="12644336" cy="3324225"/>
          </a:xfrm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800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Avenir Black" panose="020B0803020203020204" pitchFamily="34" charset="0"/>
              </a:defRPr>
            </a:lvl1pPr>
            <a:lvl2pPr>
              <a:defRPr sz="8000"/>
            </a:lvl2pPr>
            <a:lvl3pPr>
              <a:defRPr sz="8000"/>
            </a:lvl3pPr>
            <a:lvl4pPr>
              <a:defRPr sz="8000"/>
            </a:lvl4pPr>
            <a:lvl5pPr>
              <a:defRPr sz="80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873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B89C48-9C19-40CA-AE40-015C6D9F57E6}" type="datetimeFigureOut">
              <a:rPr lang="de-DE" smtClean="0"/>
              <a:t>06.09.2020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3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B89C48-9C19-40CA-AE40-015C6D9F57E6}" type="datetimeFigureOut">
              <a:rPr lang="de-DE" smtClean="0"/>
              <a:t>06.09.2020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56000"/>
                <a:lumOff val="44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9788" y="639605"/>
            <a:ext cx="10514012" cy="947153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4110" y="1899138"/>
            <a:ext cx="10499690" cy="4769949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 sz="4400"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B89C48-9C19-40CA-AE40-015C6D9F57E6}" type="datetimeFigureOut">
              <a:rPr lang="de-DE" smtClean="0"/>
              <a:t>06.09.2020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 rot="900000">
            <a:off x="7888148" y="3346654"/>
            <a:ext cx="3884508" cy="2868612"/>
          </a:xfrm>
          <a:prstGeom prst="roundRect">
            <a:avLst>
              <a:gd name="adj" fmla="val 6686"/>
            </a:avLst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  <a:effectLst>
            <a:outerShdw blurRad="177800" dist="127000" dir="384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 rot="900000">
            <a:off x="8568313" y="3245805"/>
            <a:ext cx="3449193" cy="127334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800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defRPr>
            </a:lvl1pPr>
          </a:lstStyle>
          <a:p>
            <a:pPr lvl="0"/>
            <a:r>
              <a:rPr lang="de-DE" dirty="0"/>
              <a:t>Foto</a:t>
            </a:r>
          </a:p>
        </p:txBody>
      </p:sp>
    </p:spTree>
    <p:extLst>
      <p:ext uri="{BB962C8B-B14F-4D97-AF65-F5344CB8AC3E}">
        <p14:creationId xmlns:p14="http://schemas.microsoft.com/office/powerpoint/2010/main" val="305062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u Unterkapitel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9788" y="1346478"/>
            <a:ext cx="11352212" cy="5511521"/>
          </a:xfrm>
          <a:effectLst/>
        </p:spPr>
        <p:txBody>
          <a:bodyPr lIns="0" tIns="0" rIns="0" bIns="0" anchor="b" anchorCtr="0">
            <a:noAutofit/>
          </a:bodyPr>
          <a:lstStyle>
            <a:lvl1pPr algn="l">
              <a:defRPr sz="12000" strike="noStrike">
                <a:effectLst/>
                <a:latin typeface="Avenir Black" panose="020B0803020203020204" pitchFamily="34" charset="0"/>
              </a:defRPr>
            </a:lvl1pPr>
          </a:lstStyle>
          <a:p>
            <a:r>
              <a:rPr lang="de-DE" dirty="0"/>
              <a:t>Titelmaster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839787" y="368300"/>
            <a:ext cx="10512425" cy="8255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658813" cy="6858000"/>
          </a:xfrm>
          <a:solidFill>
            <a:srgbClr val="FF0000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3677853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u Kapitel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9787" y="1346479"/>
            <a:ext cx="11352213" cy="4533622"/>
          </a:xfrm>
          <a:effectLst/>
        </p:spPr>
        <p:txBody>
          <a:bodyPr lIns="0" tIns="0" rIns="0" bIns="0" anchor="b" anchorCtr="0">
            <a:noAutofit/>
          </a:bodyPr>
          <a:lstStyle>
            <a:lvl1pPr algn="l">
              <a:defRPr sz="16000" strike="noStrike">
                <a:effectLst/>
                <a:latin typeface="Avenir Black" panose="020B0803020203020204" pitchFamily="34" charset="0"/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839787" y="368300"/>
            <a:ext cx="10512425" cy="8255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94300"/>
            <a:ext cx="12192000" cy="1663700"/>
          </a:xfrm>
          <a:solidFill>
            <a:srgbClr val="FF0000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79482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B89C48-9C19-40CA-AE40-015C6D9F57E6}" type="datetimeFigureOut">
              <a:rPr lang="de-DE" smtClean="0"/>
              <a:t>06.09.2020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3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B89C48-9C19-40CA-AE40-015C6D9F57E6}" type="datetimeFigureOut">
              <a:rPr lang="de-DE" smtClean="0"/>
              <a:t>06.09.2020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71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B89C48-9C19-40CA-AE40-015C6D9F57E6}" type="datetimeFigureOut">
              <a:rPr lang="de-DE" smtClean="0"/>
              <a:t>06.09.2020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81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9788" y="368300"/>
            <a:ext cx="10514012" cy="66668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4110" y="1215850"/>
            <a:ext cx="10499690" cy="54532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526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65" r:id="rId4"/>
    <p:sldLayoutId id="2147483666" r:id="rId5"/>
    <p:sldLayoutId id="2147483667" r:id="rId6"/>
    <p:sldLayoutId id="2147483651" r:id="rId7"/>
    <p:sldLayoutId id="2147483654" r:id="rId8"/>
    <p:sldLayoutId id="2147483655" r:id="rId9"/>
    <p:sldLayoutId id="214748366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lack" panose="020B0803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rgbClr val="FFFF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58813" y="2285999"/>
            <a:ext cx="11352213" cy="4051301"/>
          </a:xfrm>
        </p:spPr>
        <p:txBody>
          <a:bodyPr/>
          <a:lstStyle/>
          <a:p>
            <a:r>
              <a:rPr lang="de-DE" sz="25000" dirty="0"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a:rPr>
              <a:t>Aachen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839787" y="368300"/>
            <a:ext cx="10512425" cy="825500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Die westlichste Großstadt Deutschlands</a:t>
            </a: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0" y="5194300"/>
            <a:ext cx="12192000" cy="1663700"/>
          </a:xfrm>
          <a:solidFill>
            <a:schemeClr val="tx1"/>
          </a:solidFill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413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Barockzeit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95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Franzosenzeit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89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548235"/>
                </a:solidFill>
              </a:rPr>
              <a:t>Wichtiges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Aachen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56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Gebäude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Wichtiges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548235"/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03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Veran-staltungen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Wichtiges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548235"/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39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Lebensmittel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Wichtiges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548235"/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91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Wichtiges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solidFill>
            <a:srgbClr val="548235"/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20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2E75B6"/>
                </a:solidFill>
              </a:rPr>
              <a:t>Überblick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Aachen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97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 und Zahlen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Überblick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8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Namens-herkunft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Überblick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64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Besonder-heiten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Überblick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37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Geschichte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Aachen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39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Steinzeit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90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Römer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51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Karl der Große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58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3ec17eb1-14d0-4979-a9bb-489a8adf1c89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93D1719-AB18-4EBF-8FD0-AA14F98BA11B}"/>
</file>

<file path=customXml/itemProps2.xml><?xml version="1.0" encoding="utf-8"?>
<ds:datastoreItem xmlns:ds="http://schemas.openxmlformats.org/officeDocument/2006/customXml" ds:itemID="{655F62DA-50BC-42B0-AE17-CEBEF0F25724}"/>
</file>

<file path=customXml/itemProps3.xml><?xml version="1.0" encoding="utf-8"?>
<ds:datastoreItem xmlns:ds="http://schemas.openxmlformats.org/officeDocument/2006/customXml" ds:itemID="{999A6E5D-EEFE-48C7-BC5B-387FF12142A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40</Paragraphs>
  <Slides>16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Avenir Black</vt:lpstr>
      <vt:lpstr>Avenir Book</vt:lpstr>
      <vt:lpstr>Calibri</vt:lpstr>
      <vt:lpstr>Office Theme</vt:lpstr>
      <vt:lpstr>Aachen</vt:lpstr>
      <vt:lpstr>Überblick</vt:lpstr>
      <vt:lpstr>Daten und Zahlen</vt:lpstr>
      <vt:lpstr>Namens-herkunft</vt:lpstr>
      <vt:lpstr>Besonder-heiten</vt:lpstr>
      <vt:lpstr>Geschichte</vt:lpstr>
      <vt:lpstr>Steinzeit</vt:lpstr>
      <vt:lpstr>Römer</vt:lpstr>
      <vt:lpstr>Karl der Große</vt:lpstr>
      <vt:lpstr>Barockzeit</vt:lpstr>
      <vt:lpstr>Franzosenzeit</vt:lpstr>
      <vt:lpstr>Wichtiges</vt:lpstr>
      <vt:lpstr>Gebäude</vt:lpstr>
      <vt:lpstr>Veran-staltungen</vt:lpstr>
      <vt:lpstr>Lebensmittel</vt:lpstr>
      <vt:lpstr>Produkte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Rathaus Aachen</dc:title>
  <dc:creator>Lorenz_Sirius</dc:creator>
  <cp:lastModifiedBy>Heike Hofert</cp:lastModifiedBy>
  <cp:revision>156</cp:revision>
  <dcterms:created xsi:type="dcterms:W3CDTF">2018-05-03T13:07:48Z</dcterms:created>
  <dcterms:modified xsi:type="dcterms:W3CDTF">2020-09-06T07:26:01Z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