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6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57117-4724-4BF0-87F9-95FB2D3AEAFB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06299-1D3D-4895-9AC2-3F3797E68F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22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796B3C-D3F4-4905-B40A-550E80EB40F7}" type="datetime1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74FF67-ADA2-4B01-A4E6-FC769657C13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05439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1DCF-F70E-42CB-8BBB-B00AA5ED5608}" type="datetime1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FF67-ADA2-4B01-A4E6-FC769657C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21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75E-9254-4839-B165-771C3EAA7707}" type="datetime1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FF67-ADA2-4B01-A4E6-FC769657C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9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BC5D-D800-41AC-9EED-432D9F38C4CD}" type="datetime1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FF67-ADA2-4B01-A4E6-FC769657C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23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52E05-F24C-40AF-849E-EA8F9EC53E0E}" type="datetime1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74FF67-ADA2-4B01-A4E6-FC769657C13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55284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7338-8374-44AC-9F9C-55E1D980C6F6}" type="datetime1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FF67-ADA2-4B01-A4E6-FC769657C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99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6FEB-29F2-49D3-8F32-20B0342918D2}" type="datetime1">
              <a:rPr lang="ru-RU" smtClean="0"/>
              <a:t>29.11.2023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FF67-ADA2-4B01-A4E6-FC769657C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18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5CF5-45CF-4929-8336-3679919047AB}" type="datetime1">
              <a:rPr lang="ru-RU" smtClean="0"/>
              <a:t>29.11.2023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FF67-ADA2-4B01-A4E6-FC769657C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91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9248-B0ED-4312-9926-BBB1235E0082}" type="datetime1">
              <a:rPr lang="ru-RU" smtClean="0"/>
              <a:t>29.11.2023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FF67-ADA2-4B01-A4E6-FC769657C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78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75C8FA-9F66-429E-AB40-C036501C24C6}" type="datetime1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74FF67-ADA2-4B01-A4E6-FC769657C13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788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14D8B1-D93B-47E3-B08D-230181CC929F}" type="datetime1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74FF67-ADA2-4B01-A4E6-FC769657C13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248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029133A-4AD6-4194-A339-9567F5382660}" type="datetime1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774FF67-ADA2-4B01-A4E6-FC769657C13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63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9B30F-A7C3-2C25-C71B-2DC5C443D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379887"/>
            <a:ext cx="8361229" cy="2098226"/>
          </a:xfrm>
        </p:spPr>
        <p:txBody>
          <a:bodyPr/>
          <a:lstStyle/>
          <a:p>
            <a:r>
              <a:rPr lang="ru-RU" dirty="0"/>
              <a:t>Веб-приложение</a:t>
            </a:r>
            <a:br>
              <a:rPr lang="ru-RU" dirty="0"/>
            </a:br>
            <a:r>
              <a:rPr lang="ru-RU" dirty="0"/>
              <a:t>«</a:t>
            </a:r>
            <a:r>
              <a:rPr lang="ru-RU"/>
              <a:t>Вкусные рецепты»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B5737-5425-A511-8EFC-6D2BAA671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555368"/>
            <a:ext cx="6831673" cy="1086237"/>
          </a:xfrm>
        </p:spPr>
        <p:txBody>
          <a:bodyPr/>
          <a:lstStyle/>
          <a:p>
            <a:r>
              <a:rPr lang="ru-RU" dirty="0"/>
              <a:t>Выполнила: Сулейманов И.Ф. БПО-20-01</a:t>
            </a:r>
          </a:p>
          <a:p>
            <a:r>
              <a:rPr lang="ru-RU" dirty="0"/>
              <a:t>Проверила: ассистент Яковлева Е.Э.</a:t>
            </a:r>
          </a:p>
        </p:txBody>
      </p:sp>
    </p:spTree>
    <p:extLst>
      <p:ext uri="{BB962C8B-B14F-4D97-AF65-F5344CB8AC3E}">
        <p14:creationId xmlns:p14="http://schemas.microsoft.com/office/powerpoint/2010/main" val="22493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330B0-4A45-4607-E795-C6A457ADA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C741F8-D4BF-C482-C7CE-9B52CFB50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952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6A4AF-F5E8-BE53-C03D-814C0076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357E9-BA43-544F-8791-7D0C02FB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 работы: создание веб-приложения для поиска репетиторов онлайн.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 работы:</a:t>
            </a:r>
          </a:p>
          <a:p>
            <a:pPr marL="0" indent="0">
              <a:buNone/>
            </a:pPr>
            <a:r>
              <a:rPr lang="ru-RU" dirty="0"/>
              <a:t> – Обзор предметной области;</a:t>
            </a:r>
          </a:p>
          <a:p>
            <a:pPr marL="0" indent="0">
              <a:buNone/>
            </a:pPr>
            <a:r>
              <a:rPr lang="ru-RU" dirty="0"/>
              <a:t> – Проектирование функционала веб-приложения;</a:t>
            </a:r>
          </a:p>
          <a:p>
            <a:pPr marL="0" indent="0">
              <a:buNone/>
            </a:pPr>
            <a:r>
              <a:rPr lang="ru-RU" dirty="0"/>
              <a:t> – Разработка интерфейса;</a:t>
            </a:r>
          </a:p>
          <a:p>
            <a:pPr marL="0" indent="0">
              <a:buNone/>
            </a:pPr>
            <a:r>
              <a:rPr lang="ru-RU" dirty="0"/>
              <a:t> – Создание работающего веб-приложения.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A75314-BE88-DE5E-2BBC-26573065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FF67-ADA2-4B01-A4E6-FC769657C13D}" type="slidenum">
              <a:rPr lang="ru-RU" sz="2400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83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9A1D2-933F-5167-DEF0-7876BC40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F0C282-C5FA-BA41-087B-32D963493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8441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для поиска онлайн репетитора обеспечивает дистанционное обучение, которое становится важным в современном информационном обществе. Этот метод обучения позволяет людям из разных мест обучаться без необходимости тратить время и средства на поездки. Обучение проходит в комфортной обстановке, прямо из дома.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F7F24B-EC2A-2352-CA09-93DB6B4AB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471" y="2918706"/>
            <a:ext cx="5891981" cy="353518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BFEA60-B6C9-CF69-9B98-126E4516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FF67-ADA2-4B01-A4E6-FC769657C13D}" type="slidenum">
              <a:rPr lang="ru-RU" sz="2400" smtClean="0"/>
              <a:t>3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192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A3B4C-228C-DD52-D44C-D7513757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Базы Данных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CB779B-0066-E57E-9D91-FEDFB6CA8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922B39F-88DC-132B-26BB-99AE81DBF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26" y="1577833"/>
            <a:ext cx="6084590" cy="499773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2647BA-09D8-CC20-0478-CC7F2099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FF67-ADA2-4B01-A4E6-FC769657C13D}" type="slidenum">
              <a:rPr lang="ru-RU" sz="2400" smtClean="0"/>
              <a:t>4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1624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14C37-8719-634A-833D-7F1D5CF0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использования веб-приложения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3C86D4-787D-3866-1E66-4DB5F8AB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0E72DD-01B1-FA07-49E9-D4BCDC02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FF67-ADA2-4B01-A4E6-FC769657C13D}" type="slidenum">
              <a:rPr lang="ru-RU" sz="2400" smtClean="0"/>
              <a:t>5</a:t>
            </a:fld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89BBE4-6845-644D-4AE9-12A2D0CBC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9655377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9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97FC-BFDF-0B44-956C-1781D0A9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веб-приложения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8DFAAB-2659-05E5-8E19-C008268DF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45" y="628615"/>
            <a:ext cx="3645310" cy="36453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56FB55-AB90-5064-5BB9-EACE9B9D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429000"/>
            <a:ext cx="10372742" cy="222908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50E22-75ED-B5C4-E615-B623DDBB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FF67-ADA2-4B01-A4E6-FC769657C13D}" type="slidenum">
              <a:rPr lang="ru-RU" sz="2400" smtClean="0"/>
              <a:t>6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4975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56C45-6D77-D2E9-EC9C-0E0FA715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веб-приложения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59F154-DB1C-6CE0-169C-A1D91C0BA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828" y="1794387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разработки веб-приложения выбран язык программирования </a:t>
            </a:r>
            <a:r>
              <a:rPr lang="en-US" dirty="0"/>
              <a:t>PHP</a:t>
            </a:r>
            <a:r>
              <a:rPr lang="ru-RU" dirty="0"/>
              <a:t> и </a:t>
            </a:r>
            <a:r>
              <a:rPr lang="en-US" dirty="0"/>
              <a:t>JavaScript.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4E5426-F499-7DA3-B5E2-A1EF65481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7" b="99893" l="10000" r="90000">
                        <a14:foregroundMark x1="25556" y1="47701" x2="73556" y2="51872"/>
                        <a14:foregroundMark x1="23000" y1="43636" x2="79778" y2="44171"/>
                        <a14:foregroundMark x1="49111" y1="42246" x2="56000" y2="450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557" y="2263112"/>
            <a:ext cx="3762758" cy="3909088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426694-AD93-955B-EBF4-2DA4E5B2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FF67-ADA2-4B01-A4E6-FC769657C13D}" type="slidenum">
              <a:rPr lang="ru-RU" sz="2400" smtClean="0"/>
              <a:t>7</a:t>
            </a:fld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21DCA4-310C-F1B3-44D4-89F370D7B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43" y="2171700"/>
            <a:ext cx="6421079" cy="42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5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73DC5-BA64-F336-04A5-2B225E1C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веб-приложения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78F98E-F51A-8FFA-EF3F-E3B9FDC08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58" y="1516761"/>
            <a:ext cx="4866859" cy="1485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E7381C-788D-D56D-F7FE-1A30E1D0AF37}"/>
              </a:ext>
            </a:extLst>
          </p:cNvPr>
          <p:cNvSpPr txBox="1"/>
          <p:nvPr/>
        </p:nvSpPr>
        <p:spPr>
          <a:xfrm>
            <a:off x="1004054" y="3016185"/>
            <a:ext cx="516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запроса на получение всех объявлений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7A8F9-DF56-26C7-9F24-99CC89738C4B}"/>
              </a:ext>
            </a:extLst>
          </p:cNvPr>
          <p:cNvSpPr txBox="1"/>
          <p:nvPr/>
        </p:nvSpPr>
        <p:spPr>
          <a:xfrm>
            <a:off x="7084141" y="4257368"/>
            <a:ext cx="40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Созданное письмо для отправки</a:t>
            </a:r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E1A649B7-00AD-5884-E046-C7683AB2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FF67-ADA2-4B01-A4E6-FC769657C13D}" type="slidenum">
              <a:rPr lang="ru-RU" sz="2400" smtClean="0"/>
              <a:t>8</a:t>
            </a:fld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C4BA96-918B-E1E8-912F-272BB5173F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02"/>
          <a:stretch/>
        </p:blipFill>
        <p:spPr>
          <a:xfrm>
            <a:off x="6238459" y="1516761"/>
            <a:ext cx="5027997" cy="27406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BDAD4A-4763-980E-C951-3EFCCEB3F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162" y="3598606"/>
            <a:ext cx="5168147" cy="24162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C0825D-212D-4A42-D3C4-928EF11A1E61}"/>
              </a:ext>
            </a:extLst>
          </p:cNvPr>
          <p:cNvSpPr txBox="1"/>
          <p:nvPr/>
        </p:nvSpPr>
        <p:spPr>
          <a:xfrm>
            <a:off x="2182652" y="6071730"/>
            <a:ext cx="40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модального окна</a:t>
            </a:r>
          </a:p>
        </p:txBody>
      </p:sp>
    </p:spTree>
    <p:extLst>
      <p:ext uri="{BB962C8B-B14F-4D97-AF65-F5344CB8AC3E}">
        <p14:creationId xmlns:p14="http://schemas.microsoft.com/office/powerpoint/2010/main" val="292167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097CD-2001-B5D9-594D-346D7A52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веб-приложения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1A8AE93-0AED-D850-C4B1-280479331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68" y="1530132"/>
            <a:ext cx="4733003" cy="473300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DF9327-27DD-F734-AFD1-F1589C7FF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240" y="2379406"/>
            <a:ext cx="5500524" cy="303445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E802576-CED9-B83B-D69D-FF1F8401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FF67-ADA2-4B01-A4E6-FC769657C13D}" type="slidenum">
              <a:rPr lang="ru-RU" sz="2400" smtClean="0"/>
              <a:t>9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5213498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261</TotalTime>
  <Words>158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Calibri</vt:lpstr>
      <vt:lpstr>Franklin Gothic Book</vt:lpstr>
      <vt:lpstr>Уголки</vt:lpstr>
      <vt:lpstr>Веб-приложение «Вкусные рецепты»</vt:lpstr>
      <vt:lpstr>Цели и задачи</vt:lpstr>
      <vt:lpstr>Актуальность работы</vt:lpstr>
      <vt:lpstr>Проектирование Базы Данных </vt:lpstr>
      <vt:lpstr>Диаграмма использования веб-приложения</vt:lpstr>
      <vt:lpstr>Разработка веб-приложения</vt:lpstr>
      <vt:lpstr>Разработка веб-приложения</vt:lpstr>
      <vt:lpstr>Разработка веб-приложения</vt:lpstr>
      <vt:lpstr>Разработка веб-приложения</vt:lpstr>
      <vt:lpstr>Спасибо за внимание!!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«Онлайн репетитор»</dc:title>
  <dc:creator>Дима Ямбаев</dc:creator>
  <cp:lastModifiedBy>Ильдар Сулейманов</cp:lastModifiedBy>
  <cp:revision>4</cp:revision>
  <dcterms:created xsi:type="dcterms:W3CDTF">2023-11-28T14:40:01Z</dcterms:created>
  <dcterms:modified xsi:type="dcterms:W3CDTF">2023-11-29T18:21:11Z</dcterms:modified>
</cp:coreProperties>
</file>