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6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34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2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0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3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6924F8-421E-45C6-A624-9CC036FDF40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04A4-83D7-475D-8663-61F165A25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563" y="351692"/>
            <a:ext cx="9372600" cy="2523393"/>
          </a:xfrm>
        </p:spPr>
        <p:txBody>
          <a:bodyPr>
            <a:normAutofit/>
          </a:bodyPr>
          <a:lstStyle/>
          <a:p>
            <a:r>
              <a:rPr lang="bg-BG" dirty="0"/>
              <a:t>Система за продажба на </a:t>
            </a:r>
            <a:r>
              <a:rPr lang="bg-BG" dirty="0" smtClean="0"/>
              <a:t>превозни </a:t>
            </a:r>
            <a:r>
              <a:rPr lang="bg-BG" dirty="0"/>
              <a:t>средства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0677" y="3090659"/>
            <a:ext cx="9331323" cy="417471"/>
          </a:xfrm>
        </p:spPr>
        <p:txBody>
          <a:bodyPr/>
          <a:lstStyle/>
          <a:p>
            <a:r>
              <a:rPr lang="bg-BG" dirty="0" smtClean="0"/>
              <a:t>Изработили: Александър Живков, Владимир Андреев, Преслав Златинов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7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7879496" cy="826477"/>
          </a:xfrm>
        </p:spPr>
        <p:txBody>
          <a:bodyPr>
            <a:normAutofit fontScale="90000"/>
          </a:bodyPr>
          <a:lstStyle/>
          <a:p>
            <a:r>
              <a:rPr lang="bg-BG" dirty="0"/>
              <a:t>Система за контрол на </a:t>
            </a:r>
            <a:r>
              <a:rPr lang="bg-BG" dirty="0" smtClean="0"/>
              <a:t>версиите - 	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608" y="1392115"/>
            <a:ext cx="9874991" cy="4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92"/>
            <a:ext cx="12171721" cy="5618284"/>
          </a:xfrm>
        </p:spPr>
      </p:pic>
    </p:spTree>
    <p:extLst>
      <p:ext uri="{BB962C8B-B14F-4D97-AF65-F5344CB8AC3E}">
        <p14:creationId xmlns:p14="http://schemas.microsoft.com/office/powerpoint/2010/main" val="7910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3" y="844061"/>
            <a:ext cx="12210213" cy="5134708"/>
          </a:xfrm>
        </p:spPr>
      </p:pic>
    </p:spTree>
    <p:extLst>
      <p:ext uri="{BB962C8B-B14F-4D97-AF65-F5344CB8AC3E}">
        <p14:creationId xmlns:p14="http://schemas.microsoft.com/office/powerpoint/2010/main" val="45998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3588849" cy="852854"/>
          </a:xfrm>
        </p:spPr>
        <p:txBody>
          <a:bodyPr>
            <a:normAutofit/>
          </a:bodyPr>
          <a:lstStyle/>
          <a:p>
            <a:r>
              <a:rPr lang="bg-BG" dirty="0"/>
              <a:t>Критичен път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142732"/>
              </p:ext>
            </p:extLst>
          </p:nvPr>
        </p:nvGraphicFramePr>
        <p:xfrm>
          <a:off x="7825154" y="0"/>
          <a:ext cx="4366846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11">
                  <a:extLst>
                    <a:ext uri="{9D8B030D-6E8A-4147-A177-3AD203B41FA5}">
                      <a16:colId xmlns:a16="http://schemas.microsoft.com/office/drawing/2014/main" val="1954362328"/>
                    </a:ext>
                  </a:extLst>
                </a:gridCol>
                <a:gridCol w="3864035">
                  <a:extLst>
                    <a:ext uri="{9D8B030D-6E8A-4147-A177-3AD203B41FA5}">
                      <a16:colId xmlns:a16="http://schemas.microsoft.com/office/drawing/2014/main" val="1278884122"/>
                    </a:ext>
                  </a:extLst>
                </a:gridCol>
              </a:tblGrid>
              <a:tr h="416371">
                <a:tc>
                  <a:txBody>
                    <a:bodyPr/>
                    <a:lstStyle/>
                    <a:p>
                      <a:r>
                        <a:rPr lang="bg-BG" dirty="0" smtClean="0"/>
                        <a:t>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Жалонни</a:t>
                      </a:r>
                      <a:r>
                        <a:rPr lang="bg-BG" baseline="0" dirty="0" smtClean="0"/>
                        <a:t> точки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64228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Начало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92578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Задачата е анализирана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45313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Проектът е инициализиран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26775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Базата данни е</a:t>
                      </a:r>
                      <a:r>
                        <a:rPr lang="bg-BG" baseline="0" dirty="0" smtClean="0"/>
                        <a:t> създадена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245363"/>
                  </a:ext>
                </a:extLst>
              </a:tr>
              <a:tr h="690024">
                <a:tc>
                  <a:txBody>
                    <a:bodyPr/>
                    <a:lstStyle/>
                    <a:p>
                      <a:r>
                        <a:rPr lang="bg-BG" dirty="0" smtClean="0"/>
                        <a:t>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Слоят</a:t>
                      </a:r>
                      <a:r>
                        <a:rPr lang="bg-BG" baseline="0" dirty="0" smtClean="0"/>
                        <a:t> за комуникация с базата данни е създаден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690785"/>
                  </a:ext>
                </a:extLst>
              </a:tr>
              <a:tr h="690024">
                <a:tc>
                  <a:txBody>
                    <a:bodyPr/>
                    <a:lstStyle/>
                    <a:p>
                      <a:r>
                        <a:rPr lang="bg-BG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Потребителските</a:t>
                      </a:r>
                      <a:r>
                        <a:rPr lang="bg-BG" baseline="0" dirty="0" smtClean="0"/>
                        <a:t> изгледи са създадени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24483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Контролерите са създадени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39294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Моделите са изградени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462110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Бизнес</a:t>
                      </a:r>
                      <a:r>
                        <a:rPr lang="bg-BG" baseline="0" dirty="0" smtClean="0"/>
                        <a:t> логиката е имплементирана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37931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Логърът е реализиран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7487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Приложението е настроено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002170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</a:t>
                      </a:r>
                      <a:r>
                        <a:rPr lang="bg-BG" dirty="0" smtClean="0"/>
                        <a:t>тестовете са създадени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66391"/>
                  </a:ext>
                </a:extLst>
              </a:tr>
              <a:tr h="690024">
                <a:tc>
                  <a:txBody>
                    <a:bodyPr/>
                    <a:lstStyle/>
                    <a:p>
                      <a:r>
                        <a:rPr lang="bg-BG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Интеграционните тестове са създадени и изпълнени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55015"/>
                  </a:ext>
                </a:extLst>
              </a:tr>
              <a:tr h="397414">
                <a:tc>
                  <a:txBody>
                    <a:bodyPr/>
                    <a:lstStyle/>
                    <a:p>
                      <a:r>
                        <a:rPr lang="bg-BG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Документацията</a:t>
                      </a:r>
                      <a:r>
                        <a:rPr lang="bg-BG" baseline="0" dirty="0" smtClean="0"/>
                        <a:t> е изготвена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6314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434708"/>
            <a:ext cx="7647330" cy="46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5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974" y="720970"/>
            <a:ext cx="3799866" cy="729762"/>
          </a:xfrm>
        </p:spPr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67" y="2391507"/>
            <a:ext cx="5766399" cy="4351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210" y="404447"/>
            <a:ext cx="5781614" cy="43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9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3632812" cy="852854"/>
          </a:xfrm>
        </p:spPr>
        <p:txBody>
          <a:bodyPr/>
          <a:lstStyle/>
          <a:p>
            <a:r>
              <a:rPr lang="bg-BG" dirty="0"/>
              <a:t>Краен продукт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27" y="898879"/>
            <a:ext cx="6653757" cy="5018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74" y="3408051"/>
            <a:ext cx="3448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8345489" cy="817685"/>
          </a:xfrm>
        </p:spPr>
        <p:txBody>
          <a:bodyPr/>
          <a:lstStyle/>
          <a:p>
            <a:r>
              <a:rPr lang="bg-BG" dirty="0"/>
              <a:t>Възможности за бъдеща разработка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87" y="1717430"/>
            <a:ext cx="10018713" cy="3124201"/>
          </a:xfrm>
        </p:spPr>
        <p:txBody>
          <a:bodyPr/>
          <a:lstStyle/>
          <a:p>
            <a:r>
              <a:rPr lang="bg-BG" b="1" dirty="0"/>
              <a:t>Могат да се реализират различни типове потребители, всеки с определена роля</a:t>
            </a:r>
            <a:r>
              <a:rPr lang="bg-BG" b="1" dirty="0" smtClean="0"/>
              <a:t>.</a:t>
            </a:r>
          </a:p>
          <a:p>
            <a:r>
              <a:rPr lang="bg-BG" b="1" dirty="0" smtClean="0"/>
              <a:t>Може </a:t>
            </a:r>
            <a:r>
              <a:rPr lang="bg-BG" b="1" dirty="0"/>
              <a:t>да се създаде секция за изчисляване на лизингови вноски, лихви, модел на плащане и т.н.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0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427" y="2470638"/>
            <a:ext cx="10018713" cy="1752599"/>
          </a:xfrm>
        </p:spPr>
        <p:txBody>
          <a:bodyPr/>
          <a:lstStyle/>
          <a:p>
            <a:r>
              <a:rPr lang="bg-BG" dirty="0"/>
              <a:t>Благодарим В</a:t>
            </a:r>
            <a:r>
              <a:rPr lang="bg-BG" dirty="0" smtClean="0"/>
              <a:t>и </a:t>
            </a:r>
            <a:r>
              <a:rPr lang="bg-BG" dirty="0"/>
              <a:t>за </a:t>
            </a:r>
            <a:r>
              <a:rPr lang="bg-BG" dirty="0" smtClean="0"/>
              <a:t>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1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009" y="316523"/>
            <a:ext cx="9633014" cy="931985"/>
          </a:xfrm>
        </p:spPr>
        <p:txBody>
          <a:bodyPr>
            <a:normAutofit fontScale="90000"/>
          </a:bodyPr>
          <a:lstStyle/>
          <a:p>
            <a:r>
              <a:rPr lang="bg-BG" dirty="0"/>
              <a:t>Описание на проекта </a:t>
            </a:r>
            <a:r>
              <a:rPr lang="en-US" dirty="0" smtClean="0"/>
              <a:t>– </a:t>
            </a:r>
            <a:r>
              <a:rPr lang="bg-BG" dirty="0" smtClean="0"/>
              <a:t>функционални изисквания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009" y="2025162"/>
            <a:ext cx="10018713" cy="4111869"/>
          </a:xfrm>
        </p:spPr>
        <p:txBody>
          <a:bodyPr>
            <a:normAutofit/>
          </a:bodyPr>
          <a:lstStyle/>
          <a:p>
            <a:r>
              <a:rPr lang="bg-BG" dirty="0"/>
              <a:t>Софтуерът трябва да позволи на служител на представителство на марка или автокъща да въвежда записи за различни видове превозни средства, да добавя нови такива, както и да редактира стари и да ги изтрива. Целта на софтуера е да улесни ежедневния работен процес на служителите</a:t>
            </a:r>
            <a:r>
              <a:rPr lang="bg-BG" dirty="0" smtClean="0"/>
              <a:t>.</a:t>
            </a:r>
          </a:p>
          <a:p>
            <a:r>
              <a:rPr lang="bg-BG" dirty="0"/>
              <a:t>Освен това, тази система трябва да улесни смяната на собствеността на дадено превозно средство.</a:t>
            </a:r>
            <a:endParaRPr lang="en-US" dirty="0"/>
          </a:p>
          <a:p>
            <a:r>
              <a:rPr lang="bg-BG" dirty="0"/>
              <a:t>Софтуерът поддържа добавяне, редактиране и изтриване на сервизни обслужвания за всяко превозно средство, както и на механици, работещи в даденото представителство.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03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 </a:t>
            </a:r>
            <a:r>
              <a:rPr lang="en-US" dirty="0"/>
              <a:t>– </a:t>
            </a:r>
            <a:r>
              <a:rPr lang="bg-BG" dirty="0" smtClean="0"/>
              <a:t>не-функционални </a:t>
            </a:r>
            <a:r>
              <a:rPr lang="bg-BG" dirty="0"/>
              <a:t>изисквания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71005" cy="3566747"/>
          </a:xfrm>
        </p:spPr>
        <p:txBody>
          <a:bodyPr>
            <a:normAutofit fontScale="92500"/>
          </a:bodyPr>
          <a:lstStyle/>
          <a:p>
            <a:pPr lvl="0"/>
            <a:r>
              <a:rPr lang="bg-BG" dirty="0"/>
              <a:t>Използва се унифицирана ф</a:t>
            </a:r>
            <a:r>
              <a:rPr lang="ru-RU" dirty="0"/>
              <a:t>орма за </a:t>
            </a:r>
            <a:r>
              <a:rPr lang="bg-BG" dirty="0"/>
              <a:t>логване в системата от всички потребители</a:t>
            </a:r>
            <a:r>
              <a:rPr lang="en-US" dirty="0"/>
              <a:t>.</a:t>
            </a:r>
          </a:p>
          <a:p>
            <a:pPr lvl="0"/>
            <a:r>
              <a:rPr lang="ru-RU" dirty="0"/>
              <a:t>За всяка от таблиците </a:t>
            </a:r>
            <a:r>
              <a:rPr lang="bg-BG" dirty="0"/>
              <a:t>в БД се използва форма</a:t>
            </a:r>
            <a:r>
              <a:rPr lang="ru-RU" dirty="0"/>
              <a:t> за реализиране на стандартните операции</a:t>
            </a:r>
            <a:r>
              <a:rPr lang="bg-BG" dirty="0"/>
              <a:t>:</a:t>
            </a:r>
            <a:r>
              <a:rPr lang="ru-RU" dirty="0"/>
              <a:t> въвеждане, корекция, изтриване и търсене на данни.</a:t>
            </a:r>
            <a:endParaRPr lang="en-US" dirty="0"/>
          </a:p>
          <a:p>
            <a:pPr lvl="0"/>
            <a:r>
              <a:rPr lang="ru-RU" dirty="0"/>
              <a:t>Генериране на необходимите справки: </a:t>
            </a:r>
            <a:r>
              <a:rPr lang="bg-BG" dirty="0"/>
              <a:t>на</a:t>
            </a:r>
            <a:r>
              <a:rPr lang="ru-RU" dirty="0"/>
              <a:t> екран.</a:t>
            </a:r>
            <a:endParaRPr lang="en-US" dirty="0"/>
          </a:p>
          <a:p>
            <a:pPr lvl="0"/>
            <a:r>
              <a:rPr lang="bg-BG" dirty="0"/>
              <a:t>Потребителите могат да нанасят корекции по записите, да добавят нови или да изтриват стари само и единствено ако са логнати в системата.</a:t>
            </a:r>
            <a:endParaRPr lang="en-US" dirty="0"/>
          </a:p>
          <a:p>
            <a:pPr lvl="0"/>
            <a:r>
              <a:rPr lang="bg-BG" dirty="0"/>
              <a:t>За въвеждането на всеки един запис е необходимо данните да отговарят на предварително посочени изисквания</a:t>
            </a:r>
            <a:r>
              <a:rPr lang="bg-B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97877"/>
            <a:ext cx="3975712" cy="747345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Разработващ екип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21945"/>
              </p:ext>
            </p:extLst>
          </p:nvPr>
        </p:nvGraphicFramePr>
        <p:xfrm>
          <a:off x="2074985" y="2224453"/>
          <a:ext cx="8132885" cy="26904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417270">
                  <a:extLst>
                    <a:ext uri="{9D8B030D-6E8A-4147-A177-3AD203B41FA5}">
                      <a16:colId xmlns:a16="http://schemas.microsoft.com/office/drawing/2014/main" val="3909410238"/>
                    </a:ext>
                  </a:extLst>
                </a:gridCol>
                <a:gridCol w="3643581">
                  <a:extLst>
                    <a:ext uri="{9D8B030D-6E8A-4147-A177-3AD203B41FA5}">
                      <a16:colId xmlns:a16="http://schemas.microsoft.com/office/drawing/2014/main" val="593641288"/>
                    </a:ext>
                  </a:extLst>
                </a:gridCol>
                <a:gridCol w="990262">
                  <a:extLst>
                    <a:ext uri="{9D8B030D-6E8A-4147-A177-3AD203B41FA5}">
                      <a16:colId xmlns:a16="http://schemas.microsoft.com/office/drawing/2014/main" val="1463980014"/>
                    </a:ext>
                  </a:extLst>
                </a:gridCol>
                <a:gridCol w="3081772">
                  <a:extLst>
                    <a:ext uri="{9D8B030D-6E8A-4147-A177-3AD203B41FA5}">
                      <a16:colId xmlns:a16="http://schemas.microsoft.com/office/drawing/2014/main" val="825474108"/>
                    </a:ext>
                  </a:extLst>
                </a:gridCol>
              </a:tblGrid>
              <a:tr h="410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№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Име, презиме и фамилия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Фак. №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Роля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322024"/>
                  </a:ext>
                </a:extLst>
              </a:tr>
              <a:tr h="570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1.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Александър Мирославов Живков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19621702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Ръководител на проекта</a:t>
                      </a:r>
                      <a:r>
                        <a:rPr lang="en-US" sz="1100" dirty="0">
                          <a:effectLst/>
                        </a:rPr>
                        <a:t>, Back-End </a:t>
                      </a:r>
                      <a:r>
                        <a:rPr lang="en-US" sz="1100" dirty="0" smtClean="0">
                          <a:effectLst/>
                        </a:rPr>
                        <a:t>Developer</a:t>
                      </a:r>
                      <a:r>
                        <a:rPr lang="bg-BG" sz="1100" dirty="0" smtClean="0">
                          <a:effectLst/>
                        </a:rPr>
                        <a:t>, Тестер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158516"/>
                  </a:ext>
                </a:extLst>
              </a:tr>
              <a:tr h="276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2.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Владимир Викторов Андреев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19621703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Front-End </a:t>
                      </a:r>
                      <a:r>
                        <a:rPr lang="en-US" sz="1100" dirty="0" smtClean="0">
                          <a:effectLst/>
                        </a:rPr>
                        <a:t>Developer</a:t>
                      </a:r>
                      <a:r>
                        <a:rPr lang="bg-BG" sz="1100" dirty="0" smtClean="0">
                          <a:effectLst/>
                        </a:rPr>
                        <a:t>, тестер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84653"/>
                  </a:ext>
                </a:extLst>
              </a:tr>
              <a:tr h="5700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3.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 smtClean="0">
                          <a:effectLst/>
                        </a:rPr>
                        <a:t>Преслав</a:t>
                      </a:r>
                      <a:r>
                        <a:rPr lang="bg-BG" sz="1100" baseline="0" dirty="0" smtClean="0">
                          <a:effectLst/>
                        </a:rPr>
                        <a:t> Златков Златинов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 smtClean="0">
                          <a:effectLst/>
                        </a:rPr>
                        <a:t>19621621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Разработка на база </a:t>
                      </a:r>
                      <a:r>
                        <a:rPr lang="bg-BG" sz="1100" dirty="0" smtClean="0">
                          <a:effectLst/>
                        </a:rPr>
                        <a:t>данни, модели, съставяне на </a:t>
                      </a:r>
                      <a:r>
                        <a:rPr lang="en-US" sz="1100" dirty="0" smtClean="0">
                          <a:effectLst/>
                        </a:rPr>
                        <a:t>Microsoft Project </a:t>
                      </a:r>
                      <a:r>
                        <a:rPr lang="bg-BG" sz="1100" dirty="0" smtClean="0">
                          <a:effectLst/>
                        </a:rPr>
                        <a:t>диаграми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775587"/>
                  </a:ext>
                </a:extLst>
              </a:tr>
              <a:tr h="8637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>
                          <a:effectLst/>
                        </a:rPr>
                        <a:t>4.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b="0" dirty="0">
                          <a:effectLst/>
                        </a:rPr>
                        <a:t>Александър Мирославов Живков</a:t>
                      </a:r>
                      <a:r>
                        <a:rPr lang="en-US" sz="1100" b="0" dirty="0">
                          <a:effectLst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b="0" dirty="0">
                          <a:effectLst/>
                        </a:rPr>
                        <a:t>Владимир Викторов </a:t>
                      </a:r>
                      <a:r>
                        <a:rPr lang="bg-BG" sz="1100" b="0" dirty="0" smtClean="0">
                          <a:effectLst/>
                        </a:rPr>
                        <a:t>Андреев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100" b="0" dirty="0" smtClean="0">
                          <a:effectLst/>
                        </a:rPr>
                        <a:t>Преслав</a:t>
                      </a:r>
                      <a:r>
                        <a:rPr lang="bg-BG" sz="1100" b="0" baseline="0" dirty="0" smtClean="0">
                          <a:effectLst/>
                        </a:rPr>
                        <a:t> Златков Златинов</a:t>
                      </a:r>
                      <a:endParaRPr lang="en-US" sz="1100" b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b="0" dirty="0">
                          <a:effectLst/>
                        </a:rPr>
                        <a:t>19621702</a:t>
                      </a:r>
                      <a:r>
                        <a:rPr lang="en-US" sz="1100" b="0" dirty="0">
                          <a:effectLst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b="0" dirty="0" smtClean="0">
                          <a:effectLst/>
                        </a:rPr>
                        <a:t>19621703, 19621621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100" dirty="0">
                          <a:effectLst/>
                        </a:rPr>
                        <a:t>Изготвяне на документация към проекта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28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72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258" y="536331"/>
            <a:ext cx="9426942" cy="720969"/>
          </a:xfrm>
        </p:spPr>
        <p:txBody>
          <a:bodyPr>
            <a:normAutofit/>
          </a:bodyPr>
          <a:lstStyle/>
          <a:p>
            <a:r>
              <a:rPr lang="bg-BG" dirty="0"/>
              <a:t>Разпределение на работата и бюджета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7223" y="1826694"/>
            <a:ext cx="6089470" cy="4554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84" y="1349804"/>
            <a:ext cx="5785339" cy="5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3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8020174" cy="729762"/>
          </a:xfrm>
        </p:spPr>
        <p:txBody>
          <a:bodyPr/>
          <a:lstStyle/>
          <a:p>
            <a:r>
              <a:rPr lang="bg-BG" dirty="0"/>
              <a:t>Система за управление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907931"/>
            <a:ext cx="10018711" cy="3883269"/>
          </a:xfrm>
        </p:spPr>
        <p:txBody>
          <a:bodyPr>
            <a:normAutofit/>
          </a:bodyPr>
          <a:lstStyle/>
          <a:p>
            <a:r>
              <a:rPr lang="en-US" dirty="0" smtClean="0"/>
              <a:t>Jira:</a:t>
            </a:r>
          </a:p>
          <a:p>
            <a:pPr lvl="1"/>
            <a:r>
              <a:rPr lang="bg-BG" dirty="0" smtClean="0"/>
              <a:t>Уеб-базирана система</a:t>
            </a:r>
            <a:endParaRPr lang="en-US" dirty="0" smtClean="0"/>
          </a:p>
          <a:p>
            <a:pPr lvl="1"/>
            <a:r>
              <a:rPr lang="ru-RU" dirty="0"/>
              <a:t>Предоставя се възможност за </a:t>
            </a:r>
            <a:r>
              <a:rPr lang="ru-RU" dirty="0" smtClean="0"/>
              <a:t>задаване на </a:t>
            </a:r>
            <a:r>
              <a:rPr lang="ru-RU" dirty="0"/>
              <a:t>приоритет и преподреждане на </a:t>
            </a:r>
            <a:r>
              <a:rPr lang="ru-RU" dirty="0" smtClean="0"/>
              <a:t>задачи</a:t>
            </a:r>
          </a:p>
          <a:p>
            <a:pPr lvl="1"/>
            <a:r>
              <a:rPr lang="bg-BG" dirty="0" smtClean="0"/>
              <a:t>Има различни колони, в които се слагат различните задачи спрямо статуса им</a:t>
            </a:r>
          </a:p>
          <a:p>
            <a:pPr lvl="1"/>
            <a:r>
              <a:rPr lang="bg-BG" dirty="0"/>
              <a:t>Дава възможност за проследяване на срокове и критичност на </a:t>
            </a:r>
            <a:r>
              <a:rPr lang="bg-BG" dirty="0" smtClean="0"/>
              <a:t>задачите</a:t>
            </a:r>
          </a:p>
          <a:p>
            <a:pPr lvl="1"/>
            <a:r>
              <a:rPr lang="bg-BG" dirty="0" smtClean="0"/>
              <a:t>Подходяща е за всякакъв размер екипи, независимо дали работят по малки или големи проекти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71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7949835" cy="800100"/>
          </a:xfrm>
        </p:spPr>
        <p:txBody>
          <a:bodyPr/>
          <a:lstStyle/>
          <a:p>
            <a:r>
              <a:rPr lang="bg-BG" dirty="0"/>
              <a:t>Система за управление на проекта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1556238"/>
            <a:ext cx="10286998" cy="4114799"/>
          </a:xfrm>
        </p:spPr>
      </p:pic>
    </p:spTree>
    <p:extLst>
      <p:ext uri="{BB962C8B-B14F-4D97-AF65-F5344CB8AC3E}">
        <p14:creationId xmlns:p14="http://schemas.microsoft.com/office/powerpoint/2010/main" val="94653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8890612" cy="712177"/>
          </a:xfrm>
        </p:spPr>
        <p:txBody>
          <a:bodyPr/>
          <a:lstStyle/>
          <a:p>
            <a:r>
              <a:rPr lang="bg-BG" dirty="0"/>
              <a:t>Методология за разботка </a:t>
            </a:r>
            <a:r>
              <a:rPr lang="bg-BG" dirty="0" smtClean="0"/>
              <a:t>- </a:t>
            </a:r>
            <a:r>
              <a:rPr lang="en-US" dirty="0" smtClean="0"/>
              <a:t>Kanban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146" y="1793631"/>
            <a:ext cx="6095754" cy="4393223"/>
          </a:xfrm>
        </p:spPr>
        <p:txBody>
          <a:bodyPr>
            <a:normAutofit/>
          </a:bodyPr>
          <a:lstStyle/>
          <a:p>
            <a:r>
              <a:rPr lang="bg-BG" dirty="0" smtClean="0"/>
              <a:t>Позволява доставката на софтуера точно навреме</a:t>
            </a:r>
          </a:p>
          <a:p>
            <a:r>
              <a:rPr lang="bg-BG" dirty="0" smtClean="0"/>
              <a:t>Разработчиците не са пренатоварени</a:t>
            </a:r>
          </a:p>
          <a:p>
            <a:r>
              <a:rPr lang="bg-BG" dirty="0" smtClean="0"/>
              <a:t>Разработчиците сами избират работни задачи от „опашката“</a:t>
            </a:r>
          </a:p>
          <a:p>
            <a:r>
              <a:rPr lang="bg-BG" dirty="0" smtClean="0"/>
              <a:t>Стимулира се взаимопомощта между членовете на екипа</a:t>
            </a:r>
          </a:p>
          <a:p>
            <a:r>
              <a:rPr lang="bg-BG" dirty="0" smtClean="0"/>
              <a:t>Ограничени са броя задачи във всяка стъпка от разработката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2" y="1793631"/>
            <a:ext cx="4317023" cy="43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8407035" cy="756138"/>
          </a:xfrm>
        </p:spPr>
        <p:txBody>
          <a:bodyPr>
            <a:normAutofit/>
          </a:bodyPr>
          <a:lstStyle/>
          <a:p>
            <a:r>
              <a:rPr lang="bg-BG" dirty="0"/>
              <a:t>Система за контрол на </a:t>
            </a:r>
            <a:r>
              <a:rPr lang="bg-BG" dirty="0" smtClean="0"/>
              <a:t>версиите -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95499"/>
            <a:ext cx="10018713" cy="3124201"/>
          </a:xfrm>
        </p:spPr>
        <p:txBody>
          <a:bodyPr/>
          <a:lstStyle/>
          <a:p>
            <a:r>
              <a:rPr lang="bg-BG" dirty="0"/>
              <a:t>Децентрализираност</a:t>
            </a:r>
          </a:p>
          <a:p>
            <a:r>
              <a:rPr lang="bg-BG" dirty="0"/>
              <a:t>Лесно презаписване и актуализиране на файлове</a:t>
            </a:r>
          </a:p>
          <a:p>
            <a:r>
              <a:rPr lang="bg-BG" dirty="0"/>
              <a:t>Лесно връщането към предходно състояние на проекта.</a:t>
            </a:r>
          </a:p>
          <a:p>
            <a:r>
              <a:rPr lang="bg-BG" dirty="0"/>
              <a:t>Множество работни копия в различни състояния на проекта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Всеки разработчик работи върху свое работно копие.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79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187</TotalTime>
  <Words>558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Parallax</vt:lpstr>
      <vt:lpstr>Система за продажба на превозни средства</vt:lpstr>
      <vt:lpstr>Описание на проекта – функционални изисквания</vt:lpstr>
      <vt:lpstr>Описание на проекта – не-функционални изисквания</vt:lpstr>
      <vt:lpstr>Разработващ екип</vt:lpstr>
      <vt:lpstr>Разпределение на работата и бюджета</vt:lpstr>
      <vt:lpstr>Система за управление на проекта</vt:lpstr>
      <vt:lpstr>Система за управление на проекта</vt:lpstr>
      <vt:lpstr>Методология за разботка - Kanban</vt:lpstr>
      <vt:lpstr>Система за контрол на версиите - git</vt:lpstr>
      <vt:lpstr>Система за контрол на версиите -  git</vt:lpstr>
      <vt:lpstr>PowerPoint Presentation</vt:lpstr>
      <vt:lpstr>PowerPoint Presentation</vt:lpstr>
      <vt:lpstr>Критичен път</vt:lpstr>
      <vt:lpstr>Краен продукт</vt:lpstr>
      <vt:lpstr>Краен продукт</vt:lpstr>
      <vt:lpstr>Възможности за бъдеща разработка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18</cp:revision>
  <dcterms:created xsi:type="dcterms:W3CDTF">2022-05-31T11:57:40Z</dcterms:created>
  <dcterms:modified xsi:type="dcterms:W3CDTF">2022-06-01T12:22:53Z</dcterms:modified>
</cp:coreProperties>
</file>