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56" r:id="rId2"/>
  </p:sldIdLst>
  <p:sldSz cx="4319588" cy="4679950"/>
  <p:notesSz cx="6858000" cy="9144000"/>
  <p:defaultTextStyle>
    <a:defPPr>
      <a:defRPr lang="en-US"/>
    </a:defPPr>
    <a:lvl1pPr marL="0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1pPr>
    <a:lvl2pPr marL="296211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2pPr>
    <a:lvl3pPr marL="592423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3pPr>
    <a:lvl4pPr marL="888634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4pPr>
    <a:lvl5pPr marL="1184846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5pPr>
    <a:lvl6pPr marL="1481058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6pPr>
    <a:lvl7pPr marL="1777270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7pPr>
    <a:lvl8pPr marL="2073481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8pPr>
    <a:lvl9pPr marL="2369693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6"/>
    <p:restoredTop sz="94708"/>
  </p:normalViewPr>
  <p:slideViewPr>
    <p:cSldViewPr snapToGrid="0" snapToObjects="1">
      <p:cViewPr varScale="1">
        <p:scale>
          <a:sx n="123" d="100"/>
          <a:sy n="123" d="100"/>
        </p:scale>
        <p:origin x="2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BEEE1-E53A-D54E-8476-714F18DDA340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05013" y="1143000"/>
            <a:ext cx="284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3C556-3D56-4E46-BD08-75A4D24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1pPr>
    <a:lvl2pPr marL="296211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2pPr>
    <a:lvl3pPr marL="592423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3pPr>
    <a:lvl4pPr marL="888634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4pPr>
    <a:lvl5pPr marL="1184846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5pPr>
    <a:lvl6pPr marL="1481058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6pPr>
    <a:lvl7pPr marL="1777270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7pPr>
    <a:lvl8pPr marL="2073481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8pPr>
    <a:lvl9pPr marL="2369693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05013" y="1143000"/>
            <a:ext cx="28479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C556-3D56-4E46-BD08-75A4D24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65909"/>
            <a:ext cx="3671650" cy="1629316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458058"/>
            <a:ext cx="3239691" cy="1129904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49164"/>
            <a:ext cx="931411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49164"/>
            <a:ext cx="2740239" cy="39660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6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166739"/>
            <a:ext cx="3725645" cy="1946729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131884"/>
            <a:ext cx="3725645" cy="102373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245820"/>
            <a:ext cx="1835825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245820"/>
            <a:ext cx="1835825" cy="29693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9165"/>
            <a:ext cx="3725645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147238"/>
            <a:ext cx="1827388" cy="56224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709482"/>
            <a:ext cx="1827388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147238"/>
            <a:ext cx="1836388" cy="56224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709482"/>
            <a:ext cx="1836388" cy="25143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2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2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1997"/>
            <a:ext cx="1393180" cy="109198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73827"/>
            <a:ext cx="2186791" cy="3325798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03985"/>
            <a:ext cx="1393180" cy="260105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4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1997"/>
            <a:ext cx="1393180" cy="109198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73827"/>
            <a:ext cx="2186791" cy="3325798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03985"/>
            <a:ext cx="1393180" cy="260105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49165"/>
            <a:ext cx="3725645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245820"/>
            <a:ext cx="3725645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337621"/>
            <a:ext cx="97190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0EE0-1E89-2C48-ACFB-0E069493B63F}" type="datetimeFigureOut">
              <a:rPr lang="en-US" smtClean="0"/>
              <a:t>7/25/18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337621"/>
            <a:ext cx="1457861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337621"/>
            <a:ext cx="971907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7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rved Up Arrow 30">
            <a:extLst>
              <a:ext uri="{FF2B5EF4-FFF2-40B4-BE49-F238E27FC236}">
                <a16:creationId xmlns:a16="http://schemas.microsoft.com/office/drawing/2014/main" id="{BC146967-A096-6842-9DC1-33B556DFBF03}"/>
              </a:ext>
            </a:extLst>
          </p:cNvPr>
          <p:cNvSpPr/>
          <p:nvPr/>
        </p:nvSpPr>
        <p:spPr>
          <a:xfrm>
            <a:off x="776165" y="3472075"/>
            <a:ext cx="2606953" cy="601773"/>
          </a:xfrm>
          <a:prstGeom prst="curved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8E4FE8-F4AD-C64F-B24D-6908C3E17627}"/>
              </a:ext>
            </a:extLst>
          </p:cNvPr>
          <p:cNvSpPr/>
          <p:nvPr/>
        </p:nvSpPr>
        <p:spPr>
          <a:xfrm>
            <a:off x="2895498" y="782373"/>
            <a:ext cx="886489" cy="2673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Tool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BC34A42-6385-8C4D-90E3-E898A8E9F727}"/>
              </a:ext>
            </a:extLst>
          </p:cNvPr>
          <p:cNvSpPr/>
          <p:nvPr/>
        </p:nvSpPr>
        <p:spPr>
          <a:xfrm>
            <a:off x="776165" y="782260"/>
            <a:ext cx="1106937" cy="102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Authorization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Server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5A505E-F602-5841-8DC1-90DAAC59007D}"/>
              </a:ext>
            </a:extLst>
          </p:cNvPr>
          <p:cNvCxnSpPr/>
          <p:nvPr/>
        </p:nvCxnSpPr>
        <p:spPr>
          <a:xfrm>
            <a:off x="1898624" y="1288202"/>
            <a:ext cx="9804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E065C48-56B8-AE4A-9513-95E277A5956B}"/>
              </a:ext>
            </a:extLst>
          </p:cNvPr>
          <p:cNvSpPr/>
          <p:nvPr/>
        </p:nvSpPr>
        <p:spPr>
          <a:xfrm>
            <a:off x="776165" y="2428054"/>
            <a:ext cx="1106937" cy="1021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Platform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70D9BA-59F3-9C4F-9880-0C39C2A2E222}"/>
              </a:ext>
            </a:extLst>
          </p:cNvPr>
          <p:cNvCxnSpPr/>
          <p:nvPr/>
        </p:nvCxnSpPr>
        <p:spPr>
          <a:xfrm>
            <a:off x="1898624" y="2935181"/>
            <a:ext cx="980411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9CC6FC7-115D-FF4C-949A-849AB1E923BB}"/>
              </a:ext>
            </a:extLst>
          </p:cNvPr>
          <p:cNvSpPr txBox="1"/>
          <p:nvPr/>
        </p:nvSpPr>
        <p:spPr>
          <a:xfrm>
            <a:off x="1705264" y="1872905"/>
            <a:ext cx="1368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Signed Messages (JWT).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53F84E-AF5F-0E44-846B-9DA228D80ED5}"/>
              </a:ext>
            </a:extLst>
          </p:cNvPr>
          <p:cNvCxnSpPr>
            <a:cxnSpLocks/>
          </p:cNvCxnSpPr>
          <p:nvPr/>
        </p:nvCxnSpPr>
        <p:spPr>
          <a:xfrm flipV="1">
            <a:off x="2389301" y="2611569"/>
            <a:ext cx="0" cy="3236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A6FD892-CEAE-8B41-87AA-73BE309C954A}"/>
              </a:ext>
            </a:extLst>
          </p:cNvPr>
          <p:cNvSpPr txBox="1"/>
          <p:nvPr/>
        </p:nvSpPr>
        <p:spPr>
          <a:xfrm>
            <a:off x="849613" y="190195"/>
            <a:ext cx="3079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Authentication and authorization based upon OAuth 2/OpenID Connect.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1A55E2-1F9A-E041-8DB4-4E370B57AF80}"/>
              </a:ext>
            </a:extLst>
          </p:cNvPr>
          <p:cNvCxnSpPr>
            <a:cxnSpLocks/>
          </p:cNvCxnSpPr>
          <p:nvPr/>
        </p:nvCxnSpPr>
        <p:spPr>
          <a:xfrm flipV="1">
            <a:off x="2389301" y="713415"/>
            <a:ext cx="0" cy="5747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58CA60E-E3FA-E640-921B-8AC62065FEA4}"/>
              </a:ext>
            </a:extLst>
          </p:cNvPr>
          <p:cNvSpPr/>
          <p:nvPr/>
        </p:nvSpPr>
        <p:spPr>
          <a:xfrm>
            <a:off x="395648" y="3226666"/>
            <a:ext cx="803417" cy="49081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8D3BC8-500D-334C-B000-987437C1152D}"/>
              </a:ext>
            </a:extLst>
          </p:cNvPr>
          <p:cNvGrpSpPr/>
          <p:nvPr/>
        </p:nvGrpSpPr>
        <p:grpSpPr>
          <a:xfrm>
            <a:off x="347860" y="3772961"/>
            <a:ext cx="756938" cy="765101"/>
            <a:chOff x="-90352" y="407781"/>
            <a:chExt cx="756938" cy="765101"/>
          </a:xfrm>
        </p:grpSpPr>
        <p:sp>
          <p:nvSpPr>
            <p:cNvPr id="45" name="Chord 44">
              <a:extLst>
                <a:ext uri="{FF2B5EF4-FFF2-40B4-BE49-F238E27FC236}">
                  <a16:creationId xmlns:a16="http://schemas.microsoft.com/office/drawing/2014/main" id="{DBED1098-44E2-444B-9C27-22750C66B5F5}"/>
                </a:ext>
              </a:extLst>
            </p:cNvPr>
            <p:cNvSpPr/>
            <p:nvPr/>
          </p:nvSpPr>
          <p:spPr>
            <a:xfrm rot="6794253">
              <a:off x="61146" y="656930"/>
              <a:ext cx="453942" cy="369332"/>
            </a:xfrm>
            <a:prstGeom prst="chord">
              <a:avLst>
                <a:gd name="adj1" fmla="val 2700000"/>
                <a:gd name="adj2" fmla="val 16109157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5E3DF9C-D253-4740-9F1D-F6743F463C97}"/>
                </a:ext>
              </a:extLst>
            </p:cNvPr>
            <p:cNvSpPr/>
            <p:nvPr/>
          </p:nvSpPr>
          <p:spPr>
            <a:xfrm>
              <a:off x="179330" y="407781"/>
              <a:ext cx="312359" cy="3048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DBF35ED-A065-274F-B80D-45DBC521D232}"/>
                </a:ext>
              </a:extLst>
            </p:cNvPr>
            <p:cNvSpPr/>
            <p:nvPr/>
          </p:nvSpPr>
          <p:spPr>
            <a:xfrm>
              <a:off x="226147" y="453465"/>
              <a:ext cx="218723" cy="2134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79CB6AE-DAAC-EF40-A9B5-59E8587D2E3D}"/>
                </a:ext>
              </a:extLst>
            </p:cNvPr>
            <p:cNvSpPr txBox="1"/>
            <p:nvPr/>
          </p:nvSpPr>
          <p:spPr>
            <a:xfrm>
              <a:off x="-90352" y="900948"/>
              <a:ext cx="756938" cy="2719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End-User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5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23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18</cp:revision>
  <dcterms:created xsi:type="dcterms:W3CDTF">2018-01-11T14:21:31Z</dcterms:created>
  <dcterms:modified xsi:type="dcterms:W3CDTF">2018-07-25T10:57:19Z</dcterms:modified>
</cp:coreProperties>
</file>