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6480175" cy="7199313"/>
  <p:notesSz cx="6858000" cy="9144000"/>
  <p:defaultTextStyle>
    <a:defPPr>
      <a:defRPr lang="en-US"/>
    </a:defPPr>
    <a:lvl1pPr marL="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116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2"/>
  </p:normalViewPr>
  <p:slideViewPr>
    <p:cSldViewPr snapToGrid="0" snapToObjects="1">
      <p:cViewPr>
        <p:scale>
          <a:sx n="100" d="100"/>
          <a:sy n="100" d="100"/>
        </p:scale>
        <p:origin x="28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BEEE1-E53A-D54E-8476-714F18DDA340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41525" y="1143000"/>
            <a:ext cx="277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3C556-3D56-4E46-BD08-75A4D24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1pPr>
    <a:lvl2pPr marL="29621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2pPr>
    <a:lvl3pPr marL="59242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3pPr>
    <a:lvl4pPr marL="888634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4pPr>
    <a:lvl5pPr marL="1184846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5pPr>
    <a:lvl6pPr marL="1481058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6pPr>
    <a:lvl7pPr marL="1777270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7pPr>
    <a:lvl8pPr marL="2073481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8pPr>
    <a:lvl9pPr marL="2369693" algn="l" defTabSz="592423" rtl="0" eaLnBrk="1" latinLnBrk="0" hangingPunct="1">
      <a:defRPr sz="7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41525" y="1143000"/>
            <a:ext cx="2774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3C556-3D56-4E46-BD08-75A4D24AA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178222"/>
            <a:ext cx="5508149" cy="2506427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781306"/>
            <a:ext cx="4860131" cy="1738167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83297"/>
            <a:ext cx="1397288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83297"/>
            <a:ext cx="4110861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794831"/>
            <a:ext cx="5589151" cy="2994714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817876"/>
            <a:ext cx="5589151" cy="1574849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916484"/>
            <a:ext cx="2754074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916484"/>
            <a:ext cx="2754074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83299"/>
            <a:ext cx="5589151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764832"/>
            <a:ext cx="2741417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629749"/>
            <a:ext cx="2741417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764832"/>
            <a:ext cx="2754918" cy="86491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629749"/>
            <a:ext cx="2754918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036570"/>
            <a:ext cx="3280589" cy="5116178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79954"/>
            <a:ext cx="2090025" cy="1679840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036570"/>
            <a:ext cx="3280589" cy="5116178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159794"/>
            <a:ext cx="2090025" cy="4001285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83299"/>
            <a:ext cx="558915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916484"/>
            <a:ext cx="558915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C0EE0-1E89-2C48-ACFB-0E069493B63F}" type="datetimeFigureOut">
              <a:rPr lang="en-US" smtClean="0"/>
              <a:t>1/11/18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672698"/>
            <a:ext cx="218705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672698"/>
            <a:ext cx="1458039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67787-9D4C-A641-8E45-0E830333C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4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7476" y="345854"/>
            <a:ext cx="1495313" cy="6549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Client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61574" y="2889011"/>
            <a:ext cx="1495313" cy="154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Authorization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62793" y="3255309"/>
            <a:ext cx="2798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23922" y="2863675"/>
            <a:ext cx="21611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(C) </a:t>
            </a:r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Authorization Grant</a:t>
            </a:r>
            <a:endParaRPr lang="en-US" sz="16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37437" y="4068773"/>
            <a:ext cx="16494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(D) Access Token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762793" y="4030820"/>
            <a:ext cx="2798781" cy="1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561574" y="5028150"/>
            <a:ext cx="1495313" cy="154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Server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762793" y="5329106"/>
            <a:ext cx="2798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762793" y="6104617"/>
            <a:ext cx="2798781" cy="1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337437" y="4923743"/>
            <a:ext cx="164949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(E) Access Token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1673" y="6153298"/>
            <a:ext cx="20810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(F) Protected Resource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1574" y="720456"/>
            <a:ext cx="1495313" cy="15491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Resource</a:t>
            </a:r>
          </a:p>
          <a:p>
            <a:pPr algn="ctr"/>
            <a:r>
              <a:rPr lang="en-US" dirty="0">
                <a:ln w="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charset="0"/>
                <a:ea typeface="Times New Roman" charset="0"/>
                <a:cs typeface="Times New Roman" charset="0"/>
              </a:rPr>
              <a:t>Owner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762793" y="1086754"/>
            <a:ext cx="27987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79037" y="695120"/>
            <a:ext cx="236628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(A) Authorization Request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65269" y="1894955"/>
            <a:ext cx="216110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charset="0"/>
                <a:ea typeface="Times New Roman" charset="0"/>
                <a:cs typeface="Times New Roman" charset="0"/>
              </a:rPr>
              <a:t>(B) Authorization Grant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62793" y="1862265"/>
            <a:ext cx="2798781" cy="11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59353" y="515131"/>
            <a:ext cx="6098050" cy="1912818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59353" y="2607941"/>
            <a:ext cx="6098050" cy="19591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59353" y="4804410"/>
            <a:ext cx="6098050" cy="191923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599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38</Words>
  <Application>Microsoft Macintosh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Times New Roman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2018-01-11T14:21:31Z</dcterms:created>
  <dcterms:modified xsi:type="dcterms:W3CDTF">2018-01-11T15:48:48Z</dcterms:modified>
</cp:coreProperties>
</file>