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1pPr>
    <a:lvl2pPr marL="296211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2pPr>
    <a:lvl3pPr marL="592423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3pPr>
    <a:lvl4pPr marL="888634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4pPr>
    <a:lvl5pPr marL="1184846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5pPr>
    <a:lvl6pPr marL="1481058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6pPr>
    <a:lvl7pPr marL="1777270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7pPr>
    <a:lvl8pPr marL="2073481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8pPr>
    <a:lvl9pPr marL="2369693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6"/>
    <p:restoredTop sz="94708"/>
  </p:normalViewPr>
  <p:slideViewPr>
    <p:cSldViewPr snapToGrid="0" snapToObjects="1">
      <p:cViewPr varScale="1">
        <p:scale>
          <a:sx n="133" d="100"/>
          <a:sy n="133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EEE1-E53A-D54E-8476-714F18DDA340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C556-3D56-4E46-BD08-75A4D24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1pPr>
    <a:lvl2pPr marL="296211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2pPr>
    <a:lvl3pPr marL="592423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3pPr>
    <a:lvl4pPr marL="888634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4pPr>
    <a:lvl5pPr marL="1184846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5pPr>
    <a:lvl6pPr marL="1481058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77270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2073481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369693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556-3D56-4E46-BD08-75A4D24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011" y="1070269"/>
            <a:ext cx="886489" cy="218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Consumer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8911" y="1142364"/>
            <a:ext cx="1106937" cy="102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Authorization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28500" y="1648306"/>
            <a:ext cx="9804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08911" y="2235076"/>
            <a:ext cx="1106937" cy="102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Service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Provider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28500" y="2742203"/>
            <a:ext cx="9804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041" y="3470432"/>
            <a:ext cx="316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Data exchange as defined by the IMS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service specification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cxnSp>
        <p:nvCxnSpPr>
          <p:cNvPr id="30" name="Straight Connector 29"/>
          <p:cNvCxnSpPr>
            <a:stCxn id="28" idx="0"/>
          </p:cNvCxnSpPr>
          <p:nvPr/>
        </p:nvCxnSpPr>
        <p:spPr>
          <a:xfrm flipV="1">
            <a:off x="2088208" y="2742205"/>
            <a:ext cx="0" cy="7282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1508" y="216611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Authentication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and authorization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based upon OAuth 2.</a:t>
            </a:r>
          </a:p>
        </p:txBody>
      </p:sp>
      <p:cxnSp>
        <p:nvCxnSpPr>
          <p:cNvPr id="39" name="Straight Connector 38"/>
          <p:cNvCxnSpPr>
            <a:endCxn id="38" idx="2"/>
          </p:cNvCxnSpPr>
          <p:nvPr/>
        </p:nvCxnSpPr>
        <p:spPr>
          <a:xfrm flipV="1">
            <a:off x="2088208" y="801386"/>
            <a:ext cx="0" cy="846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24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2018-01-11T14:21:31Z</dcterms:created>
  <dcterms:modified xsi:type="dcterms:W3CDTF">2018-07-25T10:31:11Z</dcterms:modified>
</cp:coreProperties>
</file>