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711026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1pPr>
    <a:lvl2pPr marL="355512" algn="l" defTabSz="711026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2pPr>
    <a:lvl3pPr marL="711026" algn="l" defTabSz="711026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3pPr>
    <a:lvl4pPr marL="1066539" algn="l" defTabSz="711026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4pPr>
    <a:lvl5pPr marL="1422052" algn="l" defTabSz="711026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5pPr>
    <a:lvl6pPr marL="1777566" algn="l" defTabSz="711026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6pPr>
    <a:lvl7pPr marL="2133079" algn="l" defTabSz="711026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7pPr>
    <a:lvl8pPr marL="2488592" algn="l" defTabSz="711026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8pPr>
    <a:lvl9pPr marL="2844106" algn="l" defTabSz="711026" rtl="0" eaLnBrk="1" latinLnBrk="0" hangingPunct="1">
      <a:defRPr sz="14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8"/>
    <p:restoredTop sz="94682"/>
  </p:normalViewPr>
  <p:slideViewPr>
    <p:cSldViewPr snapToGrid="0" snapToObjects="1">
      <p:cViewPr varScale="1">
        <p:scale>
          <a:sx n="151" d="100"/>
          <a:sy n="151" d="100"/>
        </p:scale>
        <p:origin x="2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BEEE1-E53A-D54E-8476-714F18DDA340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3C556-3D56-4E46-BD08-75A4D24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1026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1pPr>
    <a:lvl2pPr marL="355512" algn="l" defTabSz="711026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2pPr>
    <a:lvl3pPr marL="711026" algn="l" defTabSz="711026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3pPr>
    <a:lvl4pPr marL="1066539" algn="l" defTabSz="711026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4pPr>
    <a:lvl5pPr marL="1422052" algn="l" defTabSz="711026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5pPr>
    <a:lvl6pPr marL="1777566" algn="l" defTabSz="711026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6pPr>
    <a:lvl7pPr marL="2133079" algn="l" defTabSz="711026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7pPr>
    <a:lvl8pPr marL="2488592" algn="l" defTabSz="711026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8pPr>
    <a:lvl9pPr marL="2844106" algn="l" defTabSz="711026" rtl="0" eaLnBrk="1" latinLnBrk="0" hangingPunct="1">
      <a:defRPr sz="9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3C556-3D56-4E46-BD08-75A4D24AA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8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6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2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8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4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0EE0-1E89-2C48-ACFB-0E069493B63F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F8E4FE8-F4AD-C64F-B24D-6908C3E17627}"/>
              </a:ext>
            </a:extLst>
          </p:cNvPr>
          <p:cNvSpPr/>
          <p:nvPr/>
        </p:nvSpPr>
        <p:spPr>
          <a:xfrm>
            <a:off x="811011" y="131701"/>
            <a:ext cx="1105445" cy="101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Client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C34A42-6385-8C4D-90E3-E898A8E9F727}"/>
              </a:ext>
            </a:extLst>
          </p:cNvPr>
          <p:cNvSpPr/>
          <p:nvPr/>
        </p:nvSpPr>
        <p:spPr>
          <a:xfrm>
            <a:off x="4034296" y="2028705"/>
            <a:ext cx="1189637" cy="1432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Authorization</a:t>
            </a:r>
          </a:p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Server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065C48-56B8-AE4A-9513-95E277A5956B}"/>
              </a:ext>
            </a:extLst>
          </p:cNvPr>
          <p:cNvSpPr/>
          <p:nvPr/>
        </p:nvSpPr>
        <p:spPr>
          <a:xfrm>
            <a:off x="811011" y="2028705"/>
            <a:ext cx="1106937" cy="1432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Platform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70D9BA-59F3-9C4F-9880-0C39C2A2E222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364479" y="3461251"/>
            <a:ext cx="0" cy="9791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9CC6FC7-115D-FF4C-949A-849AB1E923BB}"/>
              </a:ext>
            </a:extLst>
          </p:cNvPr>
          <p:cNvSpPr txBox="1"/>
          <p:nvPr/>
        </p:nvSpPr>
        <p:spPr>
          <a:xfrm>
            <a:off x="353562" y="3891821"/>
            <a:ext cx="20698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(B) User Authenticates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58CA60E-E3FA-E640-921B-8AC62065FEA4}"/>
              </a:ext>
            </a:extLst>
          </p:cNvPr>
          <p:cNvSpPr/>
          <p:nvPr/>
        </p:nvSpPr>
        <p:spPr>
          <a:xfrm>
            <a:off x="354803" y="3308788"/>
            <a:ext cx="803417" cy="4908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8D3BC8-500D-334C-B000-987437C1152D}"/>
              </a:ext>
            </a:extLst>
          </p:cNvPr>
          <p:cNvGrpSpPr/>
          <p:nvPr/>
        </p:nvGrpSpPr>
        <p:grpSpPr>
          <a:xfrm>
            <a:off x="928302" y="4470048"/>
            <a:ext cx="872355" cy="801072"/>
            <a:chOff x="-148060" y="407781"/>
            <a:chExt cx="872355" cy="801072"/>
          </a:xfrm>
        </p:grpSpPr>
        <p:sp>
          <p:nvSpPr>
            <p:cNvPr id="45" name="Chord 44">
              <a:extLst>
                <a:ext uri="{FF2B5EF4-FFF2-40B4-BE49-F238E27FC236}">
                  <a16:creationId xmlns:a16="http://schemas.microsoft.com/office/drawing/2014/main" id="{DBED1098-44E2-444B-9C27-22750C66B5F5}"/>
                </a:ext>
              </a:extLst>
            </p:cNvPr>
            <p:cNvSpPr/>
            <p:nvPr/>
          </p:nvSpPr>
          <p:spPr>
            <a:xfrm rot="6794253">
              <a:off x="61146" y="656930"/>
              <a:ext cx="453942" cy="369332"/>
            </a:xfrm>
            <a:prstGeom prst="chord">
              <a:avLst>
                <a:gd name="adj1" fmla="val 2700000"/>
                <a:gd name="adj2" fmla="val 1610915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5E3DF9C-D253-4740-9F1D-F6743F463C97}"/>
                </a:ext>
              </a:extLst>
            </p:cNvPr>
            <p:cNvSpPr/>
            <p:nvPr/>
          </p:nvSpPr>
          <p:spPr>
            <a:xfrm>
              <a:off x="179330" y="407781"/>
              <a:ext cx="312359" cy="304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DBF35ED-A065-274F-B80D-45DBC521D232}"/>
                </a:ext>
              </a:extLst>
            </p:cNvPr>
            <p:cNvSpPr/>
            <p:nvPr/>
          </p:nvSpPr>
          <p:spPr>
            <a:xfrm>
              <a:off x="226147" y="453465"/>
              <a:ext cx="218723" cy="213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9CB6AE-DAAC-EF40-A9B5-59E8587D2E3D}"/>
                </a:ext>
              </a:extLst>
            </p:cNvPr>
            <p:cNvSpPr txBox="1"/>
            <p:nvPr/>
          </p:nvSpPr>
          <p:spPr>
            <a:xfrm>
              <a:off x="-148060" y="900948"/>
              <a:ext cx="872355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End-User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BF8B30-F580-3E48-BDE5-BABF10A8D21A}"/>
              </a:ext>
            </a:extLst>
          </p:cNvPr>
          <p:cNvCxnSpPr>
            <a:cxnSpLocks/>
          </p:cNvCxnSpPr>
          <p:nvPr/>
        </p:nvCxnSpPr>
        <p:spPr>
          <a:xfrm flipH="1">
            <a:off x="1916455" y="3308788"/>
            <a:ext cx="212670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8A41DD-38AC-8F4F-B6F8-2E67B8BB2BB4}"/>
              </a:ext>
            </a:extLst>
          </p:cNvPr>
          <p:cNvCxnSpPr>
            <a:cxnSpLocks/>
          </p:cNvCxnSpPr>
          <p:nvPr/>
        </p:nvCxnSpPr>
        <p:spPr>
          <a:xfrm>
            <a:off x="1916455" y="2132321"/>
            <a:ext cx="21178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504E5A-9DA7-A945-81C4-B450D5E7DFB5}"/>
              </a:ext>
            </a:extLst>
          </p:cNvPr>
          <p:cNvCxnSpPr>
            <a:cxnSpLocks/>
          </p:cNvCxnSpPr>
          <p:nvPr/>
        </p:nvCxnSpPr>
        <p:spPr>
          <a:xfrm>
            <a:off x="1105243" y="1160094"/>
            <a:ext cx="1" cy="872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4347-BC81-4C4D-9AB1-DFDD28B20E74}"/>
              </a:ext>
            </a:extLst>
          </p:cNvPr>
          <p:cNvCxnSpPr>
            <a:cxnSpLocks/>
          </p:cNvCxnSpPr>
          <p:nvPr/>
        </p:nvCxnSpPr>
        <p:spPr>
          <a:xfrm flipV="1">
            <a:off x="1590587" y="1141832"/>
            <a:ext cx="0" cy="8686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7235E3-6BA1-8441-A8D0-B5F913BAEDA4}"/>
              </a:ext>
            </a:extLst>
          </p:cNvPr>
          <p:cNvSpPr txBox="1"/>
          <p:nvPr/>
        </p:nvSpPr>
        <p:spPr>
          <a:xfrm>
            <a:off x="849339" y="1355347"/>
            <a:ext cx="5118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54F601-D0A3-D549-90FD-CA0BBF2F4C4F}"/>
              </a:ext>
            </a:extLst>
          </p:cNvPr>
          <p:cNvSpPr txBox="1"/>
          <p:nvPr/>
        </p:nvSpPr>
        <p:spPr>
          <a:xfrm>
            <a:off x="1258704" y="1358566"/>
            <a:ext cx="24337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(D) ID Token/Access Token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B4EEB-5A7E-B346-A7E5-CAE96C61BB74}"/>
              </a:ext>
            </a:extLst>
          </p:cNvPr>
          <p:cNvCxnSpPr>
            <a:cxnSpLocks/>
          </p:cNvCxnSpPr>
          <p:nvPr/>
        </p:nvCxnSpPr>
        <p:spPr>
          <a:xfrm>
            <a:off x="1909079" y="2737116"/>
            <a:ext cx="212521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A9350B-6815-DE43-B68D-AE7EC7071C80}"/>
              </a:ext>
            </a:extLst>
          </p:cNvPr>
          <p:cNvSpPr txBox="1"/>
          <p:nvPr/>
        </p:nvSpPr>
        <p:spPr>
          <a:xfrm>
            <a:off x="2086336" y="2763300"/>
            <a:ext cx="18888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(B) User Authenticates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DBA5E6-F518-8B42-A07F-9377E7BA8111}"/>
              </a:ext>
            </a:extLst>
          </p:cNvPr>
          <p:cNvSpPr txBox="1"/>
          <p:nvPr/>
        </p:nvSpPr>
        <p:spPr>
          <a:xfrm>
            <a:off x="1968164" y="3338695"/>
            <a:ext cx="200704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(C) ID Token/Access Token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7F3F4D-951E-6149-9D57-0B78955E9B1D}"/>
              </a:ext>
            </a:extLst>
          </p:cNvPr>
          <p:cNvSpPr txBox="1"/>
          <p:nvPr/>
        </p:nvSpPr>
        <p:spPr>
          <a:xfrm>
            <a:off x="2086336" y="2167789"/>
            <a:ext cx="18888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(A) Client Identifier &amp; Redirection URL</a:t>
            </a:r>
          </a:p>
        </p:txBody>
      </p:sp>
    </p:spTree>
    <p:extLst>
      <p:ext uri="{BB962C8B-B14F-4D97-AF65-F5344CB8AC3E}">
        <p14:creationId xmlns:p14="http://schemas.microsoft.com/office/powerpoint/2010/main" val="54059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44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2018-01-11T14:21:31Z</dcterms:created>
  <dcterms:modified xsi:type="dcterms:W3CDTF">2018-02-01T19:49:50Z</dcterms:modified>
</cp:coreProperties>
</file>