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5:48:37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24575,'44'2'0,"1"3"0,0 2 0,59 16 0,-60-12 0,2-2 0,-1-1 0,52 1 0,512-11 0,-590 1 0,-1-2 0,0 0 0,-1-1 0,1 0 0,-1-2 0,0 0 0,27-14 0,-23 10 0,0 2 0,1 0 0,-1 1 0,32-6 0,25 7 0,146 6 0,-86 3 0,-78 0 0,115 20 0,-63-5 0,-21-11 0,143-7 0,-94-3 0,531 3 0,-642 2 0,-1 1 0,1 1 0,40 12 0,-41-9 0,0-1 0,1-1 0,42 2 0,-30-7 0,-17 1 0,-1 0 0,1-1 0,-1-2 0,1 0 0,-1-2 0,0-1 0,0 0 0,30-12 0,-30 9 17,-1 0 0,2 2-1,-1 1 1,0 1 0,1 1-1,33-1 1,-19 2-758,46-10 0,-63 7-6085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6:34:08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24575,'0'-4'0,"3"-1"0,5 1 0,5 0 0,4 1 0,2 1 0,2-2 0,-3-1-8191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6:34:10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24575,'235'-16'0,"36"10"-2,-163 7-1361,-90-1-5463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6:34:1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24575,'0'-1'0,"1"0"0,-1-1 0,1 1 0,0 0 0,-1 0 0,1 0 0,0 0 0,0 0 0,0 0 0,0 0 0,0 0 0,0 0 0,0 0 0,0 0 0,0 1 0,1-1 0,-1 1 0,0-1 0,0 1 0,2-1 0,34-13 0,-26 10 0,21-5 0,0 1 0,1 1 0,0 2 0,63-2 0,-13 0 0,-2-2 0,-9 0 0,75 1 0,-89 8 0,16 0 0,105 14 0,-122-8 0,62-2 0,-73-3 0,-1 1 0,0 2 0,44 10 0,92 17-314,-142-25-737,-21-4-5775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6:34:15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24575,'138'-10'0,"3"-1"0,-17 9 0,133 5 0,-193 9-1365,-47-8-5461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6:34:19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24575,'4'0'0,"4"0"0,5 0 0,4 0 0,2 0 0,2 0 0,1 0 0,0 0 0,0 0 0,-3-4 0,-2 0 0,-1-1 0,-2 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6:34:21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24575,'131'-2'0,"138"5"0,-189 6 0,-48-4 0,50 2 0,-5 3 125,-28-2-1615,-30-6-5336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6:34:23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24575,'15'0'0,"1"2"0,0 0 0,0 1 0,-1 1 0,30 10 0,75 40 0,-81-36 0,12 6 0,0-2 0,1-3 0,56 13 0,9 2 0,-88-23 0,0-2 0,0-1 0,1-2 0,0-1 0,0-1 0,42 1 0,-63-6 0,1-1 0,-1 0 0,1 0 0,-1-1 0,0 0 0,0-1 0,0 0 0,13-8 0,67-51 0,-24 16 0,-35 27 0,2 2 0,34-15 0,-57 29 0,0 1 0,0-1 0,0 1 0,1 1 0,-1 0 0,1 0 0,-1 1 0,1 0 0,0 0 0,-1 1 0,1 1 0,18 2 0,-11 5-1365,-6 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6:34:25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24575,'26'1'0,"0"2"0,0 0 0,41 12 0,6 1 0,-35-11 0,51 0 0,23 2 0,-29 2 0,-48-6 0,0 1 0,51 13 0,88 28 0,56 17 0,-179-46 0,-15-6 0,0 2 0,-1 2 0,51 27 0,-77-36-273,1 0 0,-1 0 0,1-1 0,11 4 0,-5-5-6553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6:34:2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24575,'49'-2'0,"54"-9"0,-71 7 0,28-3 0,30-3 0,0-4 0,102-30 0,-140 32 0,0 2 0,0 3 0,1 1 0,0 3 0,69 5 0,-41-1 0,-70 0 0,0 0 0,-1 1 0,1 0 0,-1 1 0,1 0 0,13 6 0,-13-4 0,1-1 0,-1 0 0,1-1 0,22 3 0,-19-6-113,47 9-1139,-49-5-5574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6:34:30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24575,'49'-1'0,"0"-2"0,0-2 0,89-21 0,-114 22 0,-1 0 0,39 0 0,31-5 0,77-16 0,-140 24 0,1 0 0,-1 2 0,0 1 0,1 1 0,41 11 0,-32-6 0,0-2 0,51 2 0,-72-7 0,0 1 0,0 1 0,-1 1 0,1 0 0,-1 1 0,1 2 0,25 11 0,21 8 0,-45-21 0,1 0 0,1-1 0,37 2 0,7 1 0,-8-1 0,0-2 0,63-5 0,-37-1 0,-76 2-151,0-1-1,1 0 0,-1 0 0,0-1 1,0 0-1,0-1 0,0 0 1,10-5-1,0 0-6674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6:18:38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24575,'207'-3'0,"323"14"0,-411 2 0,154 9 0,378-23 0,-634 0 0,0-2 0,0 0 0,-1 0 0,1-2 0,18-7 0,18-5 0,2 7-17,1 2-1,-1 3 1,1 2-1,85 7 0,-24-2-1259,-95-2-5549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6:34:32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24575,'869'0'0,"-834"2"0,0 1 0,51 13 0,40 4 0,-87-16 0,54 14 0,-62-11 0,1 0 0,0-3 0,35 1 0,-38-5 0,14 1 0,0-2 0,46-8 0,-76 7 0,0-1 0,0-1 0,0 0 0,0 0 0,-1-1 0,0-1 0,0 0 0,0-1 0,0 0 0,19-17 0,-19 14-1365,-2 2-5461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6:34:34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24575,'556'0'0,"-424"11"0,4 0 0,-134-11-49,9-1-170,0 1-1,0 1 1,0 0 0,-1 0-1,14 4 1,-10 0-6607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6:34:36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24575,'1'1'0,"-1"0"0,1 0 0,0 0 0,-1 0 0,1 0 0,0 0 0,0 0 0,0 0 0,0 0 0,0 0 0,0 0 0,0 0 0,0-1 0,0 1 0,0 0 0,0-1 0,0 1 0,1-1 0,-1 1 0,0-1 0,0 0 0,1 1 0,-1-1 0,0 0 0,0 0 0,1 0 0,1 0 0,43 3 0,-41-3 0,198-2 0,85 4 0,-263 2 0,1 1 0,-1 1 0,37 14 0,31 8 0,-44-18-119,198 51-1127,-227-54-5580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6:34:38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24575,'0'-1'0,"1"0"0,-1 0 0,0 0 0,1 0 0,-1 0 0,1 0 0,0 0 0,-1 0 0,1 0 0,0 1 0,-1-1 0,1 0 0,0 1 0,0-1 0,0 0 0,0 1 0,-1-1 0,1 1 0,0-1 0,0 1 0,0 0 0,0-1 0,0 1 0,0 0 0,0 0 0,0-1 0,0 1 0,1 0 0,35-3 0,-32 2 0,251 0 0,-132 2 0,-61 7-1365,-44-3-5461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6:37:26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6:39:55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6:39:58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24575,'4'0'0,"4"0"0,5 0 0,4 0 0,2 0 0,2 0 0,1 0 0,0 0 0,-4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6:39:59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24575,'4'0'0,"4"0"0,5 0 0,3 0 0,3 0 0,6 0 0,1 0 0,1 0 0,-1 0 0,-2 0 0,0 0 0,-2 0 0,0 0 0,-1 0 0,0 0 0,0 0 0,-4 0-8191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6:40:01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24575,'304'16'0,"-75"6"0,-16-4 0,-171-14-682,63 0-1,-82-4-6143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6:40:03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24575,'4'0'0,"4"0"0,5 0 0,3 0 0,3 0 0,2 0 0,1 0 0,0 0 0,-3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6:18:40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24575,'50'2'0,"67"12"0,-8-1 0,766 3 0,-540-18 0,-309 0 0,0-1 0,-1-1 0,1-1 0,41-14 0,-42 10 0,2 2 0,-1 1 0,1 1 0,33-1 0,28 8 0,91 13 0,-170-14 0,32 2 0,1-3 0,-1-1 0,42-8 0,71-1 0,100 11-1365,-229-1-5461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6:40:04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24575,'25'-1'0,"0"2"0,-1 1 0,1 1 0,-1 1 0,28 8 0,-18-5-138,1-1 1,0-1-1,0-2 0,1-1 0,38-4 0,-54 2-400,0 0-6288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6:40:06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24575,'26'2'0,"0"2"0,-1 0 0,0 2 0,1 1 0,-2 0 0,32 15 0,-27-9 0,2-3 0,0 0 0,48 8 0,-3-14-1365,-53-4-5461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6:40:07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24575,'39'2'0,"0"3"0,0 1 0,-1 1 0,50 17 0,-45-12 0,11-4-1365,-37-8-5461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6:40:09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24575,'403'0'0,"-384"1"41,0 1-1,28 6 1,-28-4-537,1 0 1,24 0-1,-26-4-6330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6:18:56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1 192 24575,'5'4'0,"1"1"0,0-1 0,0 0 0,0 0 0,1-1 0,-1 0 0,1 0 0,0-1 0,0 1 0,0-1 0,0-1 0,10 2 0,11-1 0,54-1 0,-42-2 0,37 1 0,-2-3 0,1-3 0,93-20 0,-96 9 0,11-4 0,141-15 0,-198 32 0,0-2 0,0 0 0,30-12 0,-32 9 0,10-2 0,1 1 0,1 2 0,48-6 0,-13 7 0,104-5 0,675 13 0,-832-2 0,-1-1 0,27-6 0,33-3 0,185 12-1365,-245-1-5461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6:18:57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0 234 24575,'891'0'0,"-833"-3"0,109-20 0,-19-14 0,-80 27 0,-1 3 0,90 1 0,-121 7 0,10 0 0,-1-1 0,1-2 0,-1-2 0,67-16 0,-82 14 0,0 1 0,1 2 0,-1 1 0,44 2 0,-45 1 0,0-1 0,0-1 0,0-2 0,55-12 0,3-6 0,2 3 0,143-10 0,-140 19 27,61-5-1419,-130 14-5434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6:18:59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1 345 24575,'292'-10'0,"-235"4"0,-1-2 0,0-3 0,59-20 0,-78 18 0,-1-3 0,42-24 0,-18 9 0,4 4 0,2 3 0,0 2 0,2 3 0,82-11 0,40-11 0,-142 34 0,0 2 0,1 2 0,-1 3 0,66 6 0,67 14 0,-97-9 0,102 0 0,-131-11 0,-1-2 0,1 3 0,90 13 0,-57 8 77,-61-13-557,0-2-1,33 4 0,-39-9-6345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6T06:34:01.29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6:34:04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24575,'3'0'0,"2"4"0,3 4 0,4 2 0,4 1 0,2 0 0,2-2 0,1-3 0,1 2 0,0-1 0,0-2 0,0 2 0,-1 0 0,4-1 0,1-2 0,-3-2-8191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6:34:07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24575,'95'-2'0,"105"4"0,-135 9 0,-46-7 0,0-1 0,28 1 0,-27-4-1365,-2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D625F-4190-4972-AB37-27D402E0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9ADC6D-D48E-4D03-B41A-A968ADA37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11418E-C61E-4C6B-93A9-2542333A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9F97-4635-4BF6-B5AD-C01433E8E57C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BF745D-8A32-492F-910D-A39F672A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03E737-9D9E-4718-8765-901B8E28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8CB0-76AC-4CDC-BCD5-030A3C0F3B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710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5A679-260F-4823-9A2E-2F6D0E95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E94457-1E67-4101-AB1C-0FA69AC3C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45B9CB-DAFE-48FE-857C-A63E8CC0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9F97-4635-4BF6-B5AD-C01433E8E57C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EB49C1-A629-4489-9D65-641BD2EF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0D4F3E-41AD-46EA-A1C3-CF46C10F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8CB0-76AC-4CDC-BCD5-030A3C0F3B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376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245526-8AB7-4081-B78C-492C4BD86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ECC767-29CB-4AD2-BFEC-7952D5E21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0FBD72-8C38-467F-9FB9-45EA333F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9F97-4635-4BF6-B5AD-C01433E8E57C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4050C0-1AA0-47D9-B25E-55C26708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A687F4-D500-402F-8907-5C6CE910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8CB0-76AC-4CDC-BCD5-030A3C0F3B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822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A06EA-ECF9-4335-824C-4187D244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C09C87-3F86-4CED-8190-B21BDDCE9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E2EC81-B5C8-40CD-9F57-4CED3CAF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9F97-4635-4BF6-B5AD-C01433E8E57C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7DC1B1-47D1-4F71-923E-78C4E0EC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F7083C-9E68-4C9A-8AF3-6598A1C5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8CB0-76AC-4CDC-BCD5-030A3C0F3B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783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06FFF-5D48-457E-87D9-A504EDF5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D9BACD-9A45-4B98-9915-5E9102A8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5BD48F-B639-4D57-9D00-178F1857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9F97-4635-4BF6-B5AD-C01433E8E57C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E5FF4C-77E5-4E18-BB4F-1DB34119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F986C0-04AB-4B41-A761-053A1001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8CB0-76AC-4CDC-BCD5-030A3C0F3B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001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B9930-A2D3-4E8E-8299-DB31C824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E8581A-2B94-4DC4-8715-C02C4DCA5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FCB353-AF17-4BA9-9B7F-89622001B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9F1-D638-423E-B845-42D46377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9F97-4635-4BF6-B5AD-C01433E8E57C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9DD68B-D7AF-405B-A143-A0CBDB19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5BD056-4028-438E-B5D3-135D7D15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8CB0-76AC-4CDC-BCD5-030A3C0F3B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145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7FB2E-FB44-4995-8307-FE0AAFAB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60F197-EE84-4307-A121-8C5C6F6E0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1C71E2-F01C-4893-8EF7-4812BB01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3B3724-171D-491C-A12F-07635797C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CC90675-BD13-4926-A6B4-CCF14A092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C8B5AF-6901-4994-9557-DAE74A99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9F97-4635-4BF6-B5AD-C01433E8E57C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7D52B7-5868-493D-ADB8-FC63A7B9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90D412-3A0A-4A74-AE49-A5BCFBB7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8CB0-76AC-4CDC-BCD5-030A3C0F3B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36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97BB8-0549-4E54-B3ED-44BB7E52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86704C-9937-405A-BA8E-1C467BD1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9F97-4635-4BF6-B5AD-C01433E8E57C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F5A9D1-97EE-4DDD-9068-62D976DD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2CCA8D-3137-46B2-BE65-DD356F4C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8CB0-76AC-4CDC-BCD5-030A3C0F3B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842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90F5C4-DE0D-427D-9831-8A720EEB8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9F97-4635-4BF6-B5AD-C01433E8E57C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02C42B-BC84-42E4-8B27-A3909CA4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CF6FAC-96D9-4F7B-A41B-2CEDA3F1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8CB0-76AC-4CDC-BCD5-030A3C0F3B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22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E94CB-E38E-4916-8F3C-E1D9F327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E5D7A1-4FB8-42EC-9101-E1FED840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77F86-977F-4D5D-83E3-619ABF98A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32716C-165D-4D02-A94E-D7A59F55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9F97-4635-4BF6-B5AD-C01433E8E57C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181607-014D-46BC-B32D-44D6AD6C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CBD111-6789-46F1-903D-96FC18CF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8CB0-76AC-4CDC-BCD5-030A3C0F3B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19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EA373-E3FC-4A63-BAC1-153F6D0C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95E2C0-4954-4DC8-8573-4256B7036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46F93F-DFD2-4BDE-92D0-97B9AF099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71320E-4322-4108-9452-02188E65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9F97-4635-4BF6-B5AD-C01433E8E57C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16F3B0-9A1F-42A0-B7D2-5CBDCE62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686A70-5A6F-4037-81D1-68A77326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8CB0-76AC-4CDC-BCD5-030A3C0F3B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729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F250D9-FC9E-4014-889E-512C54C5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308CDB-687E-49A3-AFC2-884F1005C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8CC789-8274-4E66-8CE0-0DF01FAD2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E9F97-4635-4BF6-B5AD-C01433E8E57C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FF218D-1F54-48F3-8831-DBDBF899F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0354D1-FE24-43FB-B549-0B42F9A0F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C8CB0-76AC-4CDC-BCD5-030A3C0F3B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466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21" Type="http://schemas.openxmlformats.org/officeDocument/2006/relationships/customXml" Target="../ink/ink16.xml"/><Relationship Id="rId34" Type="http://schemas.openxmlformats.org/officeDocument/2006/relationships/image" Target="../media/image24.png"/><Relationship Id="rId7" Type="http://schemas.openxmlformats.org/officeDocument/2006/relationships/customXml" Target="../ink/ink9.xml"/><Relationship Id="rId12" Type="http://schemas.openxmlformats.org/officeDocument/2006/relationships/image" Target="../media/image13.png"/><Relationship Id="rId17" Type="http://schemas.openxmlformats.org/officeDocument/2006/relationships/customXml" Target="../ink/ink14.xml"/><Relationship Id="rId25" Type="http://schemas.openxmlformats.org/officeDocument/2006/relationships/customXml" Target="../ink/ink18.xml"/><Relationship Id="rId33" Type="http://schemas.openxmlformats.org/officeDocument/2006/relationships/customXml" Target="../ink/ink22.xml"/><Relationship Id="rId38" Type="http://schemas.openxmlformats.org/officeDocument/2006/relationships/image" Target="../media/image26.png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29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11.xml"/><Relationship Id="rId24" Type="http://schemas.openxmlformats.org/officeDocument/2006/relationships/image" Target="../media/image19.png"/><Relationship Id="rId32" Type="http://schemas.openxmlformats.org/officeDocument/2006/relationships/image" Target="../media/image23.png"/><Relationship Id="rId37" Type="http://schemas.openxmlformats.org/officeDocument/2006/relationships/customXml" Target="../ink/ink24.xml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23" Type="http://schemas.openxmlformats.org/officeDocument/2006/relationships/customXml" Target="../ink/ink17.xml"/><Relationship Id="rId28" Type="http://schemas.openxmlformats.org/officeDocument/2006/relationships/image" Target="../media/image21.png"/><Relationship Id="rId36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customXml" Target="../ink/ink15.xml"/><Relationship Id="rId31" Type="http://schemas.openxmlformats.org/officeDocument/2006/relationships/customXml" Target="../ink/ink21.xml"/><Relationship Id="rId4" Type="http://schemas.openxmlformats.org/officeDocument/2006/relationships/image" Target="../media/image9.png"/><Relationship Id="rId9" Type="http://schemas.openxmlformats.org/officeDocument/2006/relationships/customXml" Target="../ink/ink10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customXml" Target="../ink/ink19.xml"/><Relationship Id="rId30" Type="http://schemas.openxmlformats.org/officeDocument/2006/relationships/image" Target="../media/image22.png"/><Relationship Id="rId35" Type="http://schemas.openxmlformats.org/officeDocument/2006/relationships/customXml" Target="../ink/ink23.xml"/><Relationship Id="rId8" Type="http://schemas.openxmlformats.org/officeDocument/2006/relationships/image" Target="../media/image11.png"/><Relationship Id="rId3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1.png"/><Relationship Id="rId18" Type="http://schemas.openxmlformats.org/officeDocument/2006/relationships/customXml" Target="../ink/ink33.xml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12" Type="http://schemas.openxmlformats.org/officeDocument/2006/relationships/customXml" Target="../ink/ink30.xml"/><Relationship Id="rId17" Type="http://schemas.openxmlformats.org/officeDocument/2006/relationships/image" Target="../media/image33.png"/><Relationship Id="rId2" Type="http://schemas.openxmlformats.org/officeDocument/2006/relationships/image" Target="../media/image27.png"/><Relationship Id="rId16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5" Type="http://schemas.openxmlformats.org/officeDocument/2006/relationships/image" Target="../media/image32.png"/><Relationship Id="rId10" Type="http://schemas.openxmlformats.org/officeDocument/2006/relationships/image" Target="../media/image30.png"/><Relationship Id="rId19" Type="http://schemas.openxmlformats.org/officeDocument/2006/relationships/image" Target="../media/image34.png"/><Relationship Id="rId4" Type="http://schemas.openxmlformats.org/officeDocument/2006/relationships/image" Target="../media/image26.png"/><Relationship Id="rId9" Type="http://schemas.openxmlformats.org/officeDocument/2006/relationships/customXml" Target="../ink/ink28.xml"/><Relationship Id="rId14" Type="http://schemas.openxmlformats.org/officeDocument/2006/relationships/customXml" Target="../ink/ink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95C474A-C4E7-432A-8523-B77062F9E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7D91FEFB-5AD0-4478-8443-0B2652365027}"/>
                  </a:ext>
                </a:extLst>
              </p14:cNvPr>
              <p14:cNvContentPartPr/>
              <p14:nvPr/>
            </p14:nvContentPartPr>
            <p14:xfrm>
              <a:off x="2104825" y="2612377"/>
              <a:ext cx="1526760" cy="3744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7D91FEFB-5AD0-4478-8443-0B26523650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6185" y="2603737"/>
                <a:ext cx="1544400" cy="550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66A5D227-4857-471B-AC2F-A69ADAE1A919}"/>
              </a:ext>
            </a:extLst>
          </p:cNvPr>
          <p:cNvSpPr txBox="1"/>
          <p:nvPr/>
        </p:nvSpPr>
        <p:spPr>
          <a:xfrm>
            <a:off x="3795623" y="2481572"/>
            <a:ext cx="3536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Llamada al sistema explicita para limpiar la pantalla </a:t>
            </a:r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794D282F-3B3D-4F94-B102-95C0C90DA6D0}"/>
              </a:ext>
            </a:extLst>
          </p:cNvPr>
          <p:cNvSpPr/>
          <p:nvPr/>
        </p:nvSpPr>
        <p:spPr>
          <a:xfrm>
            <a:off x="3631585" y="2649816"/>
            <a:ext cx="310687" cy="1072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6B69EF-B650-4989-9D95-73CC8DD12FD6}"/>
              </a:ext>
            </a:extLst>
          </p:cNvPr>
          <p:cNvSpPr txBox="1"/>
          <p:nvPr/>
        </p:nvSpPr>
        <p:spPr>
          <a:xfrm>
            <a:off x="3942272" y="3009546"/>
            <a:ext cx="3536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se esta solicitando imprimir y leer datos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A5340574-72A8-4DA8-A04A-8DF2F244A53F}"/>
                  </a:ext>
                </a:extLst>
              </p14:cNvPr>
              <p14:cNvContentPartPr/>
              <p14:nvPr/>
            </p14:nvContentPartPr>
            <p14:xfrm>
              <a:off x="2438100" y="4043880"/>
              <a:ext cx="883800" cy="255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A5340574-72A8-4DA8-A04A-8DF2F244A5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29460" y="4034880"/>
                <a:ext cx="9014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1F9A53ED-0B41-4A04-B4DF-A7F4164FAFF3}"/>
                  </a:ext>
                </a:extLst>
              </p14:cNvPr>
              <p14:cNvContentPartPr/>
              <p14:nvPr/>
            </p14:nvContentPartPr>
            <p14:xfrm>
              <a:off x="2301300" y="4426200"/>
              <a:ext cx="985680" cy="2520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1F9A53ED-0B41-4A04-B4DF-A7F4164FAF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92300" y="4417560"/>
                <a:ext cx="10033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9BA1FCD7-DB1A-4F4C-83A3-E8C2C1A2A0B3}"/>
                  </a:ext>
                </a:extLst>
              </p14:cNvPr>
              <p14:cNvContentPartPr/>
              <p14:nvPr/>
            </p14:nvContentPartPr>
            <p14:xfrm>
              <a:off x="2209500" y="4792680"/>
              <a:ext cx="1051560" cy="8532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9BA1FCD7-DB1A-4F4C-83A3-E8C2C1A2A0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00860" y="4783680"/>
                <a:ext cx="106920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CE6AC96B-7D6E-4E7A-A30D-BCF7D8AA2376}"/>
                  </a:ext>
                </a:extLst>
              </p14:cNvPr>
              <p14:cNvContentPartPr/>
              <p14:nvPr/>
            </p14:nvContentPartPr>
            <p14:xfrm>
              <a:off x="2270700" y="5249880"/>
              <a:ext cx="1064880" cy="84600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CE6AC96B-7D6E-4E7A-A30D-BCF7D8AA237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61700" y="5240880"/>
                <a:ext cx="10825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65CBFA17-6300-4212-A928-459E22A8643E}"/>
                  </a:ext>
                </a:extLst>
              </p14:cNvPr>
              <p14:cNvContentPartPr/>
              <p14:nvPr/>
            </p14:nvContentPartPr>
            <p14:xfrm>
              <a:off x="2415060" y="5598360"/>
              <a:ext cx="965880" cy="124200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65CBFA17-6300-4212-A928-459E22A8643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06420" y="5589720"/>
                <a:ext cx="983520" cy="14184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Cerrar llave 27">
            <a:extLst>
              <a:ext uri="{FF2B5EF4-FFF2-40B4-BE49-F238E27FC236}">
                <a16:creationId xmlns:a16="http://schemas.microsoft.com/office/drawing/2014/main" id="{986831C3-B3BC-49FA-B929-948CDB957C16}"/>
              </a:ext>
            </a:extLst>
          </p:cNvPr>
          <p:cNvSpPr/>
          <p:nvPr/>
        </p:nvSpPr>
        <p:spPr>
          <a:xfrm>
            <a:off x="3640279" y="3992066"/>
            <a:ext cx="310687" cy="17606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D810A15-07B2-456F-A8CA-D0AC67DEE90A}"/>
              </a:ext>
            </a:extLst>
          </p:cNvPr>
          <p:cNvSpPr txBox="1"/>
          <p:nvPr/>
        </p:nvSpPr>
        <p:spPr>
          <a:xfrm>
            <a:off x="4054415" y="4741592"/>
            <a:ext cx="3536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se esta solicitando la información de otros procesos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D635FF6-3310-4882-8CEE-157C661C8FB2}"/>
              </a:ext>
            </a:extLst>
          </p:cNvPr>
          <p:cNvSpPr/>
          <p:nvPr/>
        </p:nvSpPr>
        <p:spPr>
          <a:xfrm>
            <a:off x="3631585" y="800100"/>
            <a:ext cx="5146655" cy="1278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Tarea 1</a:t>
            </a:r>
          </a:p>
          <a:p>
            <a:pPr algn="ctr"/>
            <a:r>
              <a:rPr lang="es-MX" dirty="0"/>
              <a:t>Escalona Gallegos Pablo Axel</a:t>
            </a:r>
          </a:p>
          <a:p>
            <a:pPr algn="ctr"/>
            <a:r>
              <a:rPr lang="es-MX" dirty="0"/>
              <a:t>Sistemas Operativos </a:t>
            </a:r>
            <a:r>
              <a:rPr lang="es-MX" dirty="0" err="1"/>
              <a:t>gpo</a:t>
            </a:r>
            <a:r>
              <a:rPr lang="es-MX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2918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758B36E-992C-48D1-95AB-A7851C9E2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220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1E5C9B9-3A85-4DD3-896B-F97DFC118ABC}"/>
              </a:ext>
            </a:extLst>
          </p:cNvPr>
          <p:cNvSpPr txBox="1"/>
          <p:nvPr/>
        </p:nvSpPr>
        <p:spPr>
          <a:xfrm>
            <a:off x="2098232" y="213917"/>
            <a:ext cx="3536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se esta solicitando leer datos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5E712E4-BDBD-4D6B-B1D6-D59559A7B5DF}"/>
              </a:ext>
            </a:extLst>
          </p:cNvPr>
          <p:cNvSpPr txBox="1"/>
          <p:nvPr/>
        </p:nvSpPr>
        <p:spPr>
          <a:xfrm>
            <a:off x="4327585" y="39922"/>
            <a:ext cx="3536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se esta solicitando imprimir datos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D973079-771B-4B1C-A864-5FFDC464E0F5}"/>
              </a:ext>
            </a:extLst>
          </p:cNvPr>
          <p:cNvSpPr txBox="1"/>
          <p:nvPr/>
        </p:nvSpPr>
        <p:spPr>
          <a:xfrm>
            <a:off x="2098232" y="1045054"/>
            <a:ext cx="3536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se esta solicitando leer datos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33E9231-4BBC-4C85-9312-1E82CD1D110B}"/>
              </a:ext>
            </a:extLst>
          </p:cNvPr>
          <p:cNvSpPr txBox="1"/>
          <p:nvPr/>
        </p:nvSpPr>
        <p:spPr>
          <a:xfrm>
            <a:off x="1656272" y="2438957"/>
            <a:ext cx="3536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se esta solicitando leer datos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5808D9-9BF0-4B27-957D-A1707B5AF563}"/>
              </a:ext>
            </a:extLst>
          </p:cNvPr>
          <p:cNvSpPr txBox="1"/>
          <p:nvPr/>
        </p:nvSpPr>
        <p:spPr>
          <a:xfrm>
            <a:off x="2559170" y="3970577"/>
            <a:ext cx="3536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se esta solicitando leer datos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2C51E3D-DF23-43FF-9D9D-CA8A9E29B41A}"/>
              </a:ext>
            </a:extLst>
          </p:cNvPr>
          <p:cNvSpPr txBox="1"/>
          <p:nvPr/>
        </p:nvSpPr>
        <p:spPr>
          <a:xfrm>
            <a:off x="6346885" y="914249"/>
            <a:ext cx="3536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se esta solicitando imprimir datos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73D7C73-C3EC-4469-99E9-638F2BA62447}"/>
              </a:ext>
            </a:extLst>
          </p:cNvPr>
          <p:cNvSpPr txBox="1"/>
          <p:nvPr/>
        </p:nvSpPr>
        <p:spPr>
          <a:xfrm>
            <a:off x="3489385" y="1468799"/>
            <a:ext cx="3536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se esta solicitando imprimir datos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3A401FF-56FA-4091-9505-28DC92C72223}"/>
              </a:ext>
            </a:extLst>
          </p:cNvPr>
          <p:cNvSpPr txBox="1"/>
          <p:nvPr/>
        </p:nvSpPr>
        <p:spPr>
          <a:xfrm>
            <a:off x="2098232" y="1767132"/>
            <a:ext cx="3536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se esta solicitando imprimir datos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1D125DD-B589-4D1D-ABCE-238EADECC199}"/>
              </a:ext>
            </a:extLst>
          </p:cNvPr>
          <p:cNvSpPr txBox="1"/>
          <p:nvPr/>
        </p:nvSpPr>
        <p:spPr>
          <a:xfrm>
            <a:off x="3176965" y="2869614"/>
            <a:ext cx="3536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se esta solicitando imprimir datos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506609-86A6-499E-AC55-5611B59B2359}"/>
              </a:ext>
            </a:extLst>
          </p:cNvPr>
          <p:cNvSpPr txBox="1"/>
          <p:nvPr/>
        </p:nvSpPr>
        <p:spPr>
          <a:xfrm>
            <a:off x="2689285" y="3289290"/>
            <a:ext cx="3536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se esta solicitando imprimir datos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8B6264D-8DBB-4F18-B72C-BAEC6E8EA5F3}"/>
              </a:ext>
            </a:extLst>
          </p:cNvPr>
          <p:cNvSpPr txBox="1"/>
          <p:nvPr/>
        </p:nvSpPr>
        <p:spPr>
          <a:xfrm>
            <a:off x="6226115" y="3837798"/>
            <a:ext cx="3536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se esta solicitando imprimir datos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D2B2F2A-EEBA-4675-9D4F-3B3A24151E7D}"/>
              </a:ext>
            </a:extLst>
          </p:cNvPr>
          <p:cNvSpPr txBox="1"/>
          <p:nvPr/>
        </p:nvSpPr>
        <p:spPr>
          <a:xfrm>
            <a:off x="3733225" y="4390254"/>
            <a:ext cx="3536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se esta solicitando imprimir datos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86469ED-D50F-4B70-AFF4-484A71EE0444}"/>
              </a:ext>
            </a:extLst>
          </p:cNvPr>
          <p:cNvSpPr txBox="1"/>
          <p:nvPr/>
        </p:nvSpPr>
        <p:spPr>
          <a:xfrm>
            <a:off x="2528115" y="4663997"/>
            <a:ext cx="3536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se esta solicitando imprimir datos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A2BAA22-F3D5-44FD-BAB6-EA3A631398B1}"/>
              </a:ext>
            </a:extLst>
          </p:cNvPr>
          <p:cNvSpPr txBox="1"/>
          <p:nvPr/>
        </p:nvSpPr>
        <p:spPr>
          <a:xfrm>
            <a:off x="5819955" y="5226612"/>
            <a:ext cx="3536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se esta solicitando imprimir datos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7DC313A-76B2-4327-872D-30FC1097D986}"/>
              </a:ext>
            </a:extLst>
          </p:cNvPr>
          <p:cNvSpPr txBox="1"/>
          <p:nvPr/>
        </p:nvSpPr>
        <p:spPr>
          <a:xfrm>
            <a:off x="2559170" y="5369550"/>
            <a:ext cx="3536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se esta solicitando leer datos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C1DBD83-2314-445C-B38C-CC9C1D73EE26}"/>
              </a:ext>
            </a:extLst>
          </p:cNvPr>
          <p:cNvSpPr txBox="1"/>
          <p:nvPr/>
        </p:nvSpPr>
        <p:spPr>
          <a:xfrm>
            <a:off x="3489385" y="5527617"/>
            <a:ext cx="3536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se esta solicitando imprimir datos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19F74CE6-BDE6-4B3A-9415-E856C3945AB2}"/>
                  </a:ext>
                </a:extLst>
              </p14:cNvPr>
              <p14:cNvContentPartPr/>
              <p14:nvPr/>
            </p14:nvContentPartPr>
            <p14:xfrm>
              <a:off x="8587620" y="2224620"/>
              <a:ext cx="360" cy="360"/>
            </p14:xfrm>
          </p:contentPart>
        </mc:Choice>
        <mc:Fallback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19F74CE6-BDE6-4B3A-9415-E856C3945A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69980" y="211698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813A7D70-D57A-47B8-8CC5-2C064E146AC1}"/>
                  </a:ext>
                </a:extLst>
              </p14:cNvPr>
              <p14:cNvContentPartPr/>
              <p14:nvPr/>
            </p14:nvContentPartPr>
            <p14:xfrm>
              <a:off x="4297500" y="175140"/>
              <a:ext cx="103320" cy="38160"/>
            </p14:xfrm>
          </p:contentPart>
        </mc:Choice>
        <mc:Fallback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813A7D70-D57A-47B8-8CC5-2C064E146A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8860" y="166140"/>
                <a:ext cx="1209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584CF391-906A-43CF-8CC9-14A49F5D3F89}"/>
                  </a:ext>
                </a:extLst>
              </p14:cNvPr>
              <p14:cNvContentPartPr/>
              <p14:nvPr/>
            </p14:nvContentPartPr>
            <p14:xfrm>
              <a:off x="1973340" y="326700"/>
              <a:ext cx="174600" cy="9000"/>
            </p14:xfrm>
          </p:contentPart>
        </mc:Choice>
        <mc:Fallback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584CF391-906A-43CF-8CC9-14A49F5D3F8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64700" y="318060"/>
                <a:ext cx="1922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65408ECF-5303-4213-B0A6-F27AC89DA95A}"/>
                  </a:ext>
                </a:extLst>
              </p14:cNvPr>
              <p14:cNvContentPartPr/>
              <p14:nvPr/>
            </p14:nvContentPartPr>
            <p14:xfrm>
              <a:off x="2057220" y="1169820"/>
              <a:ext cx="36360" cy="11520"/>
            </p14:xfrm>
          </p:contentPart>
        </mc:Choice>
        <mc:Fallback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65408ECF-5303-4213-B0A6-F27AC89DA9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48580" y="1161180"/>
                <a:ext cx="540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4173C720-986D-41D6-929F-9DAE9ED3FEAA}"/>
                  </a:ext>
                </a:extLst>
              </p14:cNvPr>
              <p14:cNvContentPartPr/>
              <p14:nvPr/>
            </p14:nvContentPartPr>
            <p14:xfrm>
              <a:off x="6126300" y="1066140"/>
              <a:ext cx="227880" cy="8280"/>
            </p14:xfrm>
          </p:contentPart>
        </mc:Choice>
        <mc:Fallback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4173C720-986D-41D6-929F-9DAE9ED3FEA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17660" y="1057500"/>
                <a:ext cx="2455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55253D42-FE4D-40F2-8D0A-C2A86DD96982}"/>
                  </a:ext>
                </a:extLst>
              </p14:cNvPr>
              <p14:cNvContentPartPr/>
              <p14:nvPr/>
            </p14:nvContentPartPr>
            <p14:xfrm>
              <a:off x="3047940" y="1607220"/>
              <a:ext cx="586440" cy="38520"/>
            </p14:xfrm>
          </p:contentPart>
        </mc:Choice>
        <mc:Fallback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55253D42-FE4D-40F2-8D0A-C2A86DD9698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39300" y="1598580"/>
                <a:ext cx="6040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AD972403-4A02-4005-9767-A63BB4A62D11}"/>
                  </a:ext>
                </a:extLst>
              </p14:cNvPr>
              <p14:cNvContentPartPr/>
              <p14:nvPr/>
            </p14:nvContentPartPr>
            <p14:xfrm>
              <a:off x="1874340" y="1866060"/>
              <a:ext cx="267120" cy="8640"/>
            </p14:xfrm>
          </p:contentPart>
        </mc:Choice>
        <mc:Fallback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AD972403-4A02-4005-9767-A63BB4A62D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65700" y="1857060"/>
                <a:ext cx="2847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D2DB2EE2-6FB8-4ABA-BF4B-463F1945134F}"/>
                  </a:ext>
                </a:extLst>
              </p14:cNvPr>
              <p14:cNvContentPartPr/>
              <p14:nvPr/>
            </p14:nvContentPartPr>
            <p14:xfrm>
              <a:off x="1600020" y="2577060"/>
              <a:ext cx="77400" cy="6480"/>
            </p14:xfrm>
          </p:contentPart>
        </mc:Choice>
        <mc:Fallback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D2DB2EE2-6FB8-4ABA-BF4B-463F194513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91020" y="2568060"/>
                <a:ext cx="950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CAB30C19-9A82-48EF-81F6-438C274E9E60}"/>
                  </a:ext>
                </a:extLst>
              </p14:cNvPr>
              <p14:cNvContentPartPr/>
              <p14:nvPr/>
            </p14:nvContentPartPr>
            <p14:xfrm>
              <a:off x="2910420" y="2978820"/>
              <a:ext cx="266400" cy="16200"/>
            </p14:xfrm>
          </p:contentPart>
        </mc:Choice>
        <mc:Fallback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CAB30C19-9A82-48EF-81F6-438C274E9E6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01780" y="2969820"/>
                <a:ext cx="2840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7C142F3F-DF57-43C7-987A-E9509B5C206F}"/>
                  </a:ext>
                </a:extLst>
              </p14:cNvPr>
              <p14:cNvContentPartPr/>
              <p14:nvPr/>
            </p14:nvContentPartPr>
            <p14:xfrm>
              <a:off x="2240100" y="3383100"/>
              <a:ext cx="525240" cy="99720"/>
            </p14:xfrm>
          </p:contentPart>
        </mc:Choice>
        <mc:Fallback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7C142F3F-DF57-43C7-987A-E9509B5C206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231460" y="3374460"/>
                <a:ext cx="54288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4" name="Entrada de lápiz 33">
                <a:extLst>
                  <a:ext uri="{FF2B5EF4-FFF2-40B4-BE49-F238E27FC236}">
                    <a16:creationId xmlns:a16="http://schemas.microsoft.com/office/drawing/2014/main" id="{2DDB3416-72F7-4C6C-9519-A4442A0C9BB6}"/>
                  </a:ext>
                </a:extLst>
              </p14:cNvPr>
              <p14:cNvContentPartPr/>
              <p14:nvPr/>
            </p14:nvContentPartPr>
            <p14:xfrm>
              <a:off x="5776020" y="3946860"/>
              <a:ext cx="511200" cy="114840"/>
            </p14:xfrm>
          </p:contentPart>
        </mc:Choice>
        <mc:Fallback>
          <p:pic>
            <p:nvPicPr>
              <p:cNvPr id="34" name="Entrada de lápiz 33">
                <a:extLst>
                  <a:ext uri="{FF2B5EF4-FFF2-40B4-BE49-F238E27FC236}">
                    <a16:creationId xmlns:a16="http://schemas.microsoft.com/office/drawing/2014/main" id="{2DDB3416-72F7-4C6C-9519-A4442A0C9BB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67020" y="3938220"/>
                <a:ext cx="5288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5" name="Entrada de lápiz 34">
                <a:extLst>
                  <a:ext uri="{FF2B5EF4-FFF2-40B4-BE49-F238E27FC236}">
                    <a16:creationId xmlns:a16="http://schemas.microsoft.com/office/drawing/2014/main" id="{2AA12931-3EEB-4D86-94EF-220FD2B796B6}"/>
                  </a:ext>
                </a:extLst>
              </p14:cNvPr>
              <p14:cNvContentPartPr/>
              <p14:nvPr/>
            </p14:nvContentPartPr>
            <p14:xfrm>
              <a:off x="2087820" y="4083300"/>
              <a:ext cx="482400" cy="47160"/>
            </p14:xfrm>
          </p:contentPart>
        </mc:Choice>
        <mc:Fallback>
          <p:pic>
            <p:nvPicPr>
              <p:cNvPr id="35" name="Entrada de lápiz 34">
                <a:extLst>
                  <a:ext uri="{FF2B5EF4-FFF2-40B4-BE49-F238E27FC236}">
                    <a16:creationId xmlns:a16="http://schemas.microsoft.com/office/drawing/2014/main" id="{2AA12931-3EEB-4D86-94EF-220FD2B796B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078820" y="4074300"/>
                <a:ext cx="5000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0143C715-1063-47FC-B2D7-CFFB7EFFFB4D}"/>
                  </a:ext>
                </a:extLst>
              </p14:cNvPr>
              <p14:cNvContentPartPr/>
              <p14:nvPr/>
            </p14:nvContentPartPr>
            <p14:xfrm>
              <a:off x="3017340" y="4511700"/>
              <a:ext cx="685080" cy="53640"/>
            </p14:xfrm>
          </p:contentPart>
        </mc:Choice>
        <mc:Fallback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0143C715-1063-47FC-B2D7-CFFB7EFFFB4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008700" y="4502700"/>
                <a:ext cx="70272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7" name="Entrada de lápiz 36">
                <a:extLst>
                  <a:ext uri="{FF2B5EF4-FFF2-40B4-BE49-F238E27FC236}">
                    <a16:creationId xmlns:a16="http://schemas.microsoft.com/office/drawing/2014/main" id="{AF784B12-CC98-47D1-AC7B-4F4B7F666032}"/>
                  </a:ext>
                </a:extLst>
              </p14:cNvPr>
              <p14:cNvContentPartPr/>
              <p14:nvPr/>
            </p14:nvContentPartPr>
            <p14:xfrm>
              <a:off x="1866420" y="4803300"/>
              <a:ext cx="658080" cy="36360"/>
            </p14:xfrm>
          </p:contentPart>
        </mc:Choice>
        <mc:Fallback>
          <p:pic>
            <p:nvPicPr>
              <p:cNvPr id="37" name="Entrada de lápiz 36">
                <a:extLst>
                  <a:ext uri="{FF2B5EF4-FFF2-40B4-BE49-F238E27FC236}">
                    <a16:creationId xmlns:a16="http://schemas.microsoft.com/office/drawing/2014/main" id="{AF784B12-CC98-47D1-AC7B-4F4B7F66603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857780" y="4794660"/>
                <a:ext cx="6757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22DCF43E-7A92-4EF9-9AB0-331D93C2D77A}"/>
                  </a:ext>
                </a:extLst>
              </p14:cNvPr>
              <p14:cNvContentPartPr/>
              <p14:nvPr/>
            </p14:nvContentPartPr>
            <p14:xfrm>
              <a:off x="5524020" y="5356620"/>
              <a:ext cx="330840" cy="12600"/>
            </p14:xfrm>
          </p:contentPart>
        </mc:Choice>
        <mc:Fallback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22DCF43E-7A92-4EF9-9AB0-331D93C2D77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515380" y="5347980"/>
                <a:ext cx="3484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9" name="Entrada de lápiz 38">
                <a:extLst>
                  <a:ext uri="{FF2B5EF4-FFF2-40B4-BE49-F238E27FC236}">
                    <a16:creationId xmlns:a16="http://schemas.microsoft.com/office/drawing/2014/main" id="{CC826285-39DF-4EE1-B63A-2D2D3401CDE0}"/>
                  </a:ext>
                </a:extLst>
              </p14:cNvPr>
              <p14:cNvContentPartPr/>
              <p14:nvPr/>
            </p14:nvContentPartPr>
            <p14:xfrm>
              <a:off x="2141100" y="5493780"/>
              <a:ext cx="403560" cy="58680"/>
            </p14:xfrm>
          </p:contentPart>
        </mc:Choice>
        <mc:Fallback>
          <p:pic>
            <p:nvPicPr>
              <p:cNvPr id="39" name="Entrada de lápiz 38">
                <a:extLst>
                  <a:ext uri="{FF2B5EF4-FFF2-40B4-BE49-F238E27FC236}">
                    <a16:creationId xmlns:a16="http://schemas.microsoft.com/office/drawing/2014/main" id="{CC826285-39DF-4EE1-B63A-2D2D3401CDE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132100" y="5485140"/>
                <a:ext cx="4212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0" name="Entrada de lápiz 39">
                <a:extLst>
                  <a:ext uri="{FF2B5EF4-FFF2-40B4-BE49-F238E27FC236}">
                    <a16:creationId xmlns:a16="http://schemas.microsoft.com/office/drawing/2014/main" id="{1B115288-96AA-4929-A676-3BAA94A6F2F9}"/>
                  </a:ext>
                </a:extLst>
              </p14:cNvPr>
              <p14:cNvContentPartPr/>
              <p14:nvPr/>
            </p14:nvContentPartPr>
            <p14:xfrm>
              <a:off x="3352500" y="5645700"/>
              <a:ext cx="190080" cy="8640"/>
            </p14:xfrm>
          </p:contentPart>
        </mc:Choice>
        <mc:Fallback>
          <p:pic>
            <p:nvPicPr>
              <p:cNvPr id="40" name="Entrada de lápiz 39">
                <a:extLst>
                  <a:ext uri="{FF2B5EF4-FFF2-40B4-BE49-F238E27FC236}">
                    <a16:creationId xmlns:a16="http://schemas.microsoft.com/office/drawing/2014/main" id="{1B115288-96AA-4929-A676-3BAA94A6F2F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343860" y="5637060"/>
                <a:ext cx="2077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3" name="Entrada de lápiz 42">
                <a:extLst>
                  <a:ext uri="{FF2B5EF4-FFF2-40B4-BE49-F238E27FC236}">
                    <a16:creationId xmlns:a16="http://schemas.microsoft.com/office/drawing/2014/main" id="{DF96799E-0349-4B0E-BAEB-5BB4450674C2}"/>
                  </a:ext>
                </a:extLst>
              </p14:cNvPr>
              <p14:cNvContentPartPr/>
              <p14:nvPr/>
            </p14:nvContentPartPr>
            <p14:xfrm>
              <a:off x="8191260" y="2369700"/>
              <a:ext cx="360" cy="360"/>
            </p14:xfrm>
          </p:contentPart>
        </mc:Choice>
        <mc:Fallback>
          <p:pic>
            <p:nvPicPr>
              <p:cNvPr id="43" name="Entrada de lápiz 42">
                <a:extLst>
                  <a:ext uri="{FF2B5EF4-FFF2-40B4-BE49-F238E27FC236}">
                    <a16:creationId xmlns:a16="http://schemas.microsoft.com/office/drawing/2014/main" id="{DF96799E-0349-4B0E-BAEB-5BB4450674C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182620" y="236070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CuadroTexto 46">
            <a:extLst>
              <a:ext uri="{FF2B5EF4-FFF2-40B4-BE49-F238E27FC236}">
                <a16:creationId xmlns:a16="http://schemas.microsoft.com/office/drawing/2014/main" id="{C0458E0E-5980-48CA-A852-7242183D5ECD}"/>
              </a:ext>
            </a:extLst>
          </p:cNvPr>
          <p:cNvSpPr txBox="1"/>
          <p:nvPr/>
        </p:nvSpPr>
        <p:spPr>
          <a:xfrm>
            <a:off x="2993580" y="1314280"/>
            <a:ext cx="3536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se esta solicitando información de la librería </a:t>
            </a:r>
            <a:r>
              <a:rPr lang="es-MX" sz="1100" dirty="0" err="1"/>
              <a:t>math.h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160771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91F9B9B-C310-4B3F-9ACB-600474260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7435758-2060-45E5-8973-83A0AA0DB902}"/>
              </a:ext>
            </a:extLst>
          </p:cNvPr>
          <p:cNvSpPr txBox="1"/>
          <p:nvPr/>
        </p:nvSpPr>
        <p:spPr>
          <a:xfrm>
            <a:off x="3100765" y="934710"/>
            <a:ext cx="3536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se esta solicitando imprimir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7D5BEB-3B1F-41BF-8523-0DE33809C705}"/>
              </a:ext>
            </a:extLst>
          </p:cNvPr>
          <p:cNvSpPr txBox="1"/>
          <p:nvPr/>
        </p:nvSpPr>
        <p:spPr>
          <a:xfrm>
            <a:off x="1907732" y="533957"/>
            <a:ext cx="3536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se esta solicitando leer datos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390E6C4-CF9F-4722-AB59-D75493992703}"/>
              </a:ext>
            </a:extLst>
          </p:cNvPr>
          <p:cNvSpPr txBox="1"/>
          <p:nvPr/>
        </p:nvSpPr>
        <p:spPr>
          <a:xfrm>
            <a:off x="2559170" y="1945620"/>
            <a:ext cx="3536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se esta solicitando leer datos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33ACB1E-2F1D-4862-A04B-2B6EBC6E3958}"/>
              </a:ext>
            </a:extLst>
          </p:cNvPr>
          <p:cNvSpPr txBox="1"/>
          <p:nvPr/>
        </p:nvSpPr>
        <p:spPr>
          <a:xfrm>
            <a:off x="2315330" y="2215568"/>
            <a:ext cx="3536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se esta solicitando leer datos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278E816-2FCD-4650-83A5-4182D09B2243}"/>
              </a:ext>
            </a:extLst>
          </p:cNvPr>
          <p:cNvSpPr txBox="1"/>
          <p:nvPr/>
        </p:nvSpPr>
        <p:spPr>
          <a:xfrm>
            <a:off x="2803012" y="2065547"/>
            <a:ext cx="3536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se esta solicitando imprimir datos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C9C668A-E815-43C1-B0FA-9122B7CD7AB8}"/>
              </a:ext>
            </a:extLst>
          </p:cNvPr>
          <p:cNvSpPr txBox="1"/>
          <p:nvPr/>
        </p:nvSpPr>
        <p:spPr>
          <a:xfrm>
            <a:off x="3100765" y="2616321"/>
            <a:ext cx="3536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se esta solicitando imprimir datos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3104F4B-2EDF-4BDE-8E17-78C99A9AB601}"/>
              </a:ext>
            </a:extLst>
          </p:cNvPr>
          <p:cNvSpPr txBox="1"/>
          <p:nvPr/>
        </p:nvSpPr>
        <p:spPr>
          <a:xfrm>
            <a:off x="1907732" y="3065579"/>
            <a:ext cx="3536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se esta solicitando imprimir datos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AE14216-C147-4ABD-9738-550C575054E3}"/>
              </a:ext>
            </a:extLst>
          </p:cNvPr>
          <p:cNvSpPr txBox="1"/>
          <p:nvPr/>
        </p:nvSpPr>
        <p:spPr>
          <a:xfrm>
            <a:off x="1995865" y="1239788"/>
            <a:ext cx="3536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se esta solicitando imprimir datos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A9DDE316-A6FC-4BB1-B4D6-944ED651C940}"/>
                  </a:ext>
                </a:extLst>
              </p14:cNvPr>
              <p14:cNvContentPartPr/>
              <p14:nvPr/>
            </p14:nvContentPartPr>
            <p14:xfrm>
              <a:off x="4914900" y="4495500"/>
              <a:ext cx="360" cy="3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A9DDE316-A6FC-4BB1-B4D6-944ED651C9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5900" y="44868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2677A64C-BC79-4AE8-ABFB-4401FACB0E55}"/>
                  </a:ext>
                </a:extLst>
              </p14:cNvPr>
              <p14:cNvContentPartPr/>
              <p14:nvPr/>
            </p14:nvContentPartPr>
            <p14:xfrm>
              <a:off x="1859220" y="3177540"/>
              <a:ext cx="52200" cy="36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2677A64C-BC79-4AE8-ABFB-4401FACB0E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50220" y="3168540"/>
                <a:ext cx="69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9FED493C-EE99-40F2-A1E3-B991B1BF4E36}"/>
                  </a:ext>
                </a:extLst>
              </p14:cNvPr>
              <p14:cNvContentPartPr/>
              <p14:nvPr/>
            </p14:nvContentPartPr>
            <p14:xfrm>
              <a:off x="2933460" y="2750580"/>
              <a:ext cx="121320" cy="36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9FED493C-EE99-40F2-A1E3-B991B1BF4E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24820" y="2741940"/>
                <a:ext cx="138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4A805386-5DB4-4607-AF10-1F4BC86FB887}"/>
                  </a:ext>
                </a:extLst>
              </p14:cNvPr>
              <p14:cNvContentPartPr/>
              <p14:nvPr/>
            </p14:nvContentPartPr>
            <p14:xfrm>
              <a:off x="1950660" y="2369700"/>
              <a:ext cx="330480" cy="2340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4A805386-5DB4-4607-AF10-1F4BC86FB88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42020" y="2360700"/>
                <a:ext cx="3481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7BEFB02B-112B-46D7-9FA2-915C8FEA743D}"/>
                  </a:ext>
                </a:extLst>
              </p14:cNvPr>
              <p14:cNvContentPartPr/>
              <p14:nvPr/>
            </p14:nvContentPartPr>
            <p14:xfrm>
              <a:off x="2750580" y="2224620"/>
              <a:ext cx="52200" cy="36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7BEFB02B-112B-46D7-9FA2-915C8FEA74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41940" y="2215980"/>
                <a:ext cx="69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CEA25B7B-0617-4378-BF2C-89B155FEAD2E}"/>
                  </a:ext>
                </a:extLst>
              </p14:cNvPr>
              <p14:cNvContentPartPr/>
              <p14:nvPr/>
            </p14:nvContentPartPr>
            <p14:xfrm>
              <a:off x="2400300" y="2095380"/>
              <a:ext cx="167400" cy="1656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CEA25B7B-0617-4378-BF2C-89B155FEAD2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91300" y="2086380"/>
                <a:ext cx="1850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87DBEEB3-9A9F-455D-AC71-11C6784C9543}"/>
                  </a:ext>
                </a:extLst>
              </p14:cNvPr>
              <p14:cNvContentPartPr/>
              <p14:nvPr/>
            </p14:nvContentPartPr>
            <p14:xfrm>
              <a:off x="1859220" y="1386540"/>
              <a:ext cx="172080" cy="38880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87DBEEB3-9A9F-455D-AC71-11C6784C954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50220" y="1377900"/>
                <a:ext cx="1897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63818771-A3DC-459F-84EB-9E4A00CD3D19}"/>
                  </a:ext>
                </a:extLst>
              </p14:cNvPr>
              <p14:cNvContentPartPr/>
              <p14:nvPr/>
            </p14:nvContentPartPr>
            <p14:xfrm>
              <a:off x="2986740" y="1074060"/>
              <a:ext cx="128880" cy="2340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63818771-A3DC-459F-84EB-9E4A00CD3D1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78100" y="1065420"/>
                <a:ext cx="1465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0BEAB008-7121-4D9C-8D47-67974527F38D}"/>
                  </a:ext>
                </a:extLst>
              </p14:cNvPr>
              <p14:cNvContentPartPr/>
              <p14:nvPr/>
            </p14:nvContentPartPr>
            <p14:xfrm>
              <a:off x="1668780" y="678060"/>
              <a:ext cx="212400" cy="8640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0BEAB008-7121-4D9C-8D47-67974527F38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59780" y="669060"/>
                <a:ext cx="230040" cy="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2454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163</Words>
  <Application>Microsoft Office PowerPoint</Application>
  <PresentationFormat>Panorámica</PresentationFormat>
  <Paragraphs>31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Axel Escalona</dc:creator>
  <cp:lastModifiedBy>Axel Escalona</cp:lastModifiedBy>
  <cp:revision>1</cp:revision>
  <dcterms:created xsi:type="dcterms:W3CDTF">2022-02-16T05:04:15Z</dcterms:created>
  <dcterms:modified xsi:type="dcterms:W3CDTF">2022-02-16T06:46:00Z</dcterms:modified>
</cp:coreProperties>
</file>