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09A81CA-5127-4DE2-82D4-A80023705829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C805E94-4443-45E0-9045-1F58756F487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/>
          <a:lstStyle/>
          <a:p>
            <a:r>
              <a:rPr lang="ru-RU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Компьютерные системы</a:t>
            </a:r>
            <a:br>
              <a:rPr lang="ru-RU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</a:br>
            <a:r>
              <a:rPr lang="ru-RU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Aharoni" panose="02010803020104030203" pitchFamily="2" charset="-79"/>
              </a:rPr>
              <a:t>и комплексы </a:t>
            </a:r>
            <a:endParaRPr lang="ru-RU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Шишов Михаил КСК 18-1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683568" y="1556792"/>
            <a:ext cx="5040560" cy="3929609"/>
          </a:xfrm>
        </p:spPr>
        <p:txBody>
          <a:bodyPr/>
          <a:lstStyle/>
          <a:p>
            <a:r>
              <a:rPr lang="ru-RU" i="1" dirty="0">
                <a:solidFill>
                  <a:srgbClr val="333333"/>
                </a:solidFill>
                <a:latin typeface="Helvetica Neue"/>
              </a:rPr>
              <a:t>Специалист по компьютерным системам обеспечивает бесперебойную работу компьютерной техники, локальной сети и программного обеспечения в компаниях. Он несет ответственность за работу компьютеров, а также за их безопасность. В целом спектр обязанностей этого специалиста достаточно широк – от закупки компьютерной техники до создания сайтов. Также важной обязанностью техника является защита компьютеров от злоумышленников.</a:t>
            </a:r>
            <a:endParaRPr lang="ru-RU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620688"/>
            <a:ext cx="7776864" cy="792088"/>
          </a:xfrm>
        </p:spPr>
        <p:txBody>
          <a:bodyPr/>
          <a:lstStyle/>
          <a:p>
            <a:r>
              <a:rPr lang="ru-RU" b="1" i="1" dirty="0" smtClean="0"/>
              <a:t>Что это такое  </a:t>
            </a:r>
            <a:r>
              <a:rPr lang="en-US" b="1" i="1" dirty="0" smtClean="0"/>
              <a:t>? </a:t>
            </a:r>
            <a:endParaRPr lang="ru-RU" b="1" i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868144" y="1628800"/>
            <a:ext cx="2471870" cy="199377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56792"/>
            <a:ext cx="2592288" cy="1872208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9000"/>
            <a:ext cx="2592288" cy="2088232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755576" y="1916832"/>
            <a:ext cx="4248472" cy="3168352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1.дисциплина.</a:t>
            </a:r>
          </a:p>
          <a:p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умение сосредотачиваться,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скрупулезность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Английский </a:t>
            </a:r>
          </a:p>
          <a:p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умение мыслить логически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стрессоустойчивость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Трудолюбие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764704"/>
            <a:ext cx="7776864" cy="1008112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i="1" dirty="0"/>
              <a:t>Качества, которыми должен обладать специалист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72200" y="1700808"/>
            <a:ext cx="2471870" cy="199377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92" y="1700807"/>
            <a:ext cx="2560320" cy="2277618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94" y="3978425"/>
            <a:ext cx="3814018" cy="2608671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contourW="12700">
            <a:contourClr>
              <a:schemeClr val="tx1">
                <a:lumMod val="95000"/>
                <a:lumOff val="5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755576" y="1412776"/>
            <a:ext cx="5472608" cy="5184576"/>
          </a:xfrm>
        </p:spPr>
        <p:txBody>
          <a:bodyPr>
            <a:normAutofit fontScale="92500" lnSpcReduction="10000"/>
          </a:bodyPr>
          <a:lstStyle/>
          <a:p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Электротехнические измерения.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Метрология, стандартизация и сертификация.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 и среды.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Дискретная математика.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алгоритмизации и программирования.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жизнедеятельности.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схемотехника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цифровых устройств.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Микропроцессорные системы.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конфигурирование периферийного оборудования.</a:t>
            </a:r>
          </a:p>
          <a:p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обслуживание и ремонт </a:t>
            </a: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и комплексов</a:t>
            </a: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компьютерных сетей и веб-серверов</a:t>
            </a:r>
          </a:p>
          <a:p>
            <a:endParaRPr lang="ru-RU" i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72200" y="1628800"/>
            <a:ext cx="2471870" cy="19937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3568" y="548680"/>
            <a:ext cx="7632848" cy="864096"/>
          </a:xfrm>
        </p:spPr>
        <p:txBody>
          <a:bodyPr/>
          <a:lstStyle/>
          <a:p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Предметы      на        специальности 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26" y="1628800"/>
            <a:ext cx="2376264" cy="1800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26" y="3429000"/>
            <a:ext cx="2376264" cy="1872208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755576" y="1628800"/>
            <a:ext cx="5472608" cy="4968552"/>
          </a:xfrm>
        </p:spPr>
        <p:txBody>
          <a:bodyPr>
            <a:norm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Будущая должность специалиста по компьютерным системам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 работу с цифровыми устройствами, микропроцессорными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системами, периферийной техникой, нормативной документацией и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 с компьютерными системами и комплексами.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можно продолжить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72200" y="1628800"/>
            <a:ext cx="2471870" cy="19937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3568" y="548680"/>
            <a:ext cx="7632848" cy="864096"/>
          </a:xfrm>
        </p:spPr>
        <p:txBody>
          <a:bodyPr/>
          <a:lstStyle/>
          <a:p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Будущее специалиста 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2851810" cy="2835631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914400" y="1916832"/>
            <a:ext cx="3945632" cy="3960440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Придумал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C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Шишов Михаил Юрьевич</a:t>
            </a:r>
          </a:p>
          <a:p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Шишов Михаил Юрьевич 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Шишов Михаил Юрьевич</a:t>
            </a:r>
          </a:p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Yandex </a:t>
            </a:r>
          </a:p>
          <a:p>
            <a:r>
              <a:rPr lang="es-C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Предоставил Шишов Михаил Юрьевич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764704"/>
            <a:ext cx="7200800" cy="936104"/>
          </a:xfrm>
        </p:spPr>
        <p:txBody>
          <a:bodyPr/>
          <a:lstStyle/>
          <a:p>
            <a:r>
              <a:rPr lang="ru-RU" sz="4000" b="1" i="1" dirty="0" smtClean="0">
                <a:solidFill>
                  <a:srgbClr val="7030A0"/>
                </a:solidFill>
              </a:rPr>
              <a:t>СПАСИБО  ЗА  ВНМАНИЕ !!!!!!!</a:t>
            </a:r>
            <a:endParaRPr lang="ru-RU" sz="4000" b="1" i="1" dirty="0">
              <a:solidFill>
                <a:srgbClr val="7030A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220072" y="1828800"/>
            <a:ext cx="3335966" cy="24642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3482752" cy="2450046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1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</TotalTime>
  <Words>218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Волна</vt:lpstr>
      <vt:lpstr>Компьютерные системы и комплексы </vt:lpstr>
      <vt:lpstr>Что это такое  ? </vt:lpstr>
      <vt:lpstr> Качества, которыми должен обладать специалист </vt:lpstr>
      <vt:lpstr>Предметы      на        специальности </vt:lpstr>
      <vt:lpstr>Будущее специалиста </vt:lpstr>
      <vt:lpstr>СПАСИБО  ЗА  ВНМАНИЕ !!!!!!!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системы и комплексы</dc:title>
  <dc:creator>Mikhail</dc:creator>
  <cp:lastModifiedBy>Mikhail</cp:lastModifiedBy>
  <cp:revision>5</cp:revision>
  <dcterms:created xsi:type="dcterms:W3CDTF">2019-10-22T17:23:16Z</dcterms:created>
  <dcterms:modified xsi:type="dcterms:W3CDTF">2019-10-22T18:11:58Z</dcterms:modified>
</cp:coreProperties>
</file>