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4"/>
  </p:notesMasterIdLst>
  <p:sldIdLst>
    <p:sldId id="257" r:id="rId3"/>
  </p:sldIdLst>
  <p:sldSz cx="9144000" cy="5143500" type="screen16x9"/>
  <p:notesSz cx="6858000" cy="9144000"/>
  <p:embeddedFontLst>
    <p:embeddedFont>
      <p:font typeface="Helvetica Neue" panose="020B0604020202020204" charset="0"/>
      <p:regular r:id="rId5"/>
      <p:bold r:id="rId6"/>
      <p:italic r:id="rId7"/>
      <p:boldItalic r:id="rId8"/>
    </p:embeddedFont>
    <p:embeddedFont>
      <p:font typeface="Helvetica Neue Light" panose="020B0604020202020204" charset="0"/>
      <p:regular r:id="rId9"/>
      <p:bold r:id="rId10"/>
      <p:italic r:id="rId11"/>
      <p:boldItalic r:id="rId12"/>
    </p:embeddedFont>
    <p:embeddedFont>
      <p:font typeface="Work Sans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1BD77A-5060-4DB7-A938-EEA69A21E41D}">
  <a:tblStyle styleId="{5D1BD77A-5060-4DB7-A938-EEA69A21E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d74be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d74be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sous-titr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Centré">
  <p:cSld name="Titre - Centré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e">
  <p:cSld name="Photo - Vertica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4937242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- Haut">
  <p:cSld name="Titre - Hau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puces">
  <p:cSld name="Titre et puce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puces et photo">
  <p:cSld name="Titre, puces et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Char char="•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ces">
  <p:cSld name="Puce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 photos">
  <p:cSld name="3 photo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5910263" y="2643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>
            <a:spLocks noGrp="1"/>
          </p:cNvSpPr>
          <p:nvPr>
            <p:ph type="pic" idx="3"/>
          </p:nvPr>
        </p:nvSpPr>
        <p:spPr>
          <a:xfrm>
            <a:off x="5910263" y="42386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>
            <a:spLocks noGrp="1"/>
          </p:cNvSpPr>
          <p:nvPr>
            <p:ph type="pic" idx="4"/>
          </p:nvPr>
        </p:nvSpPr>
        <p:spPr>
          <a:xfrm>
            <a:off x="452438" y="423863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">
  <p:cSld name="Cita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1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erge">
  <p:cSld name="Vierg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Char char="•"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sz="9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7"/>
          <p:cNvGraphicFramePr/>
          <p:nvPr>
            <p:extLst>
              <p:ext uri="{D42A27DB-BD31-4B8C-83A1-F6EECF244321}">
                <p14:modId xmlns:p14="http://schemas.microsoft.com/office/powerpoint/2010/main" val="1076295986"/>
              </p:ext>
            </p:extLst>
          </p:nvPr>
        </p:nvGraphicFramePr>
        <p:xfrm>
          <a:off x="113675" y="509650"/>
          <a:ext cx="8912825" cy="4613735"/>
        </p:xfrm>
        <a:graphic>
          <a:graphicData uri="http://schemas.openxmlformats.org/drawingml/2006/table">
            <a:tbl>
              <a:tblPr>
                <a:noFill/>
                <a:tableStyleId>{5D1BD77A-5060-4DB7-A938-EEA69A21E41D}</a:tableStyleId>
              </a:tblPr>
              <a:tblGrid>
                <a:gridCol w="187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2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6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1. Your Values</a:t>
                      </a:r>
                      <a:endParaRPr sz="900" b="1" dirty="0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Who you are, what you value</a:t>
                      </a:r>
                      <a:endParaRPr sz="800" i="1" dirty="0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Hint: Top values exercise.</a:t>
                      </a:r>
                      <a:endParaRPr sz="800" i="1" dirty="0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3. Brand attributes</a:t>
                      </a:r>
                      <a:endParaRPr sz="900" b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What is your brand image? What do others think you’re good at? </a:t>
                      </a: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Hint: Brand attributes exercise</a:t>
                      </a: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5. Who’s your audience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Who are the people you target to achieve your goals? In what places or communities can you find them?</a:t>
                      </a: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Hint: Audience exercise</a:t>
                      </a:r>
                      <a:endParaRPr sz="900" b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7. Profiles/Channels</a:t>
                      </a: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Time to tell the world: tailor your profile to portray your brand</a:t>
                      </a: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Hint: Linkedin + CV + Student Profile exercise</a:t>
                      </a: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6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900" i="0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r>
                        <a:rPr lang="pt-PT" sz="900" i="0" dirty="0" err="1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Work-life</a:t>
                      </a:r>
                      <a:r>
                        <a:rPr lang="pt-PT" sz="900" i="0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 balance</a:t>
                      </a:r>
                      <a:r>
                        <a:rPr lang="pt-PT" sz="900" i="1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pt-PT" sz="900" i="1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Work Sans"/>
                          <a:cs typeface="Arial"/>
                          <a:sym typeface="Arial"/>
                        </a:rPr>
                        <a:t>P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osition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a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salary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that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are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likely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remain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secure.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pt-PT" sz="900" i="1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Work Sans"/>
                          <a:cs typeface="Arial"/>
                          <a:sym typeface="Arial"/>
                        </a:rPr>
                        <a:t>W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ork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alone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mostly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alone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without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substantial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engagement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others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lang="pt-PT" sz="900" i="1" dirty="0">
                        <a:solidFill>
                          <a:schemeClr val="dk2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900" i="0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r>
                        <a:rPr lang="pt-PT" sz="900" i="0" dirty="0" err="1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Keeping</a:t>
                      </a:r>
                      <a:r>
                        <a:rPr lang="pt-PT" sz="900" i="0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pt-PT" sz="900" i="0" dirty="0" err="1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calm</a:t>
                      </a:r>
                      <a:endParaRPr lang="pt-PT" sz="900" i="0" dirty="0">
                        <a:solidFill>
                          <a:schemeClr val="dk2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900" i="0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-Positive </a:t>
                      </a:r>
                      <a:r>
                        <a:rPr lang="pt-PT" sz="900" i="0" dirty="0" err="1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energy</a:t>
                      </a:r>
                      <a:endParaRPr lang="pt-PT" sz="900" i="0" dirty="0">
                        <a:solidFill>
                          <a:schemeClr val="dk2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900" i="0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-Positive </a:t>
                      </a:r>
                      <a:r>
                        <a:rPr lang="pt-PT" sz="900" i="0" dirty="0" err="1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attitude</a:t>
                      </a:r>
                      <a:endParaRPr lang="pt-PT" sz="900" i="0" dirty="0">
                        <a:solidFill>
                          <a:schemeClr val="dk2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900" i="0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r>
                        <a:rPr lang="pt-PT" sz="900" i="0" dirty="0" err="1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Fantastic</a:t>
                      </a:r>
                      <a:r>
                        <a:rPr lang="pt-PT" sz="900" i="0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pt-PT" sz="900" i="0" dirty="0" err="1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comunication</a:t>
                      </a:r>
                      <a:r>
                        <a:rPr lang="pt-PT" sz="900" i="0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pt-PT" sz="900" i="0" dirty="0" err="1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skills</a:t>
                      </a:r>
                      <a:endParaRPr lang="pt-PT" sz="900" i="0" dirty="0">
                        <a:solidFill>
                          <a:schemeClr val="dk2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900" i="1" dirty="0">
                        <a:solidFill>
                          <a:schemeClr val="dk2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Talent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pt-PT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Aquisition</a:t>
                      </a:r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Reps</a:t>
                      </a:r>
                    </a:p>
                    <a:p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-HR Managers</a:t>
                      </a:r>
                    </a:p>
                    <a:p>
                      <a:r>
                        <a:rPr lang="pt-PT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-CFO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900" b="0" i="1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-CV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pt-PT" sz="900" b="0" i="1" dirty="0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r>
                        <a:rPr lang="pt-PT" sz="900" b="0" i="1" dirty="0" err="1">
                          <a:solidFill>
                            <a:schemeClr val="dk2"/>
                          </a:solidFill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Linkedin</a:t>
                      </a:r>
                      <a:endParaRPr sz="900" b="0" i="1" dirty="0">
                        <a:solidFill>
                          <a:schemeClr val="dk2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1" dirty="0">
                        <a:solidFill>
                          <a:schemeClr val="dk2"/>
                        </a:solidFill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2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2. Top Skills</a:t>
                      </a:r>
                      <a:endParaRPr sz="900" b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What you can do </a:t>
                      </a:r>
                      <a:endParaRPr sz="800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Your skills, talent, experience, know-how.</a:t>
                      </a: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Hint: Top skills exercise.</a:t>
                      </a:r>
                      <a:endParaRPr sz="900" b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 dirty="0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4. Your goal</a:t>
                      </a:r>
                      <a:endParaRPr sz="900" b="1" dirty="0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What do you want to achieve?</a:t>
                      </a:r>
                      <a:endParaRPr sz="800" i="1" dirty="0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 </a:t>
                      </a:r>
                      <a:endParaRPr sz="800" i="1" dirty="0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 dirty="0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 dirty="0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Hint: Contract exercise. DYNAMIC</a:t>
                      </a:r>
                      <a:endParaRPr sz="800" i="1" dirty="0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6. Personal Branding Statement 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Tie it all together</a:t>
                      </a: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1 + 2 + 3 + 4 + 5</a:t>
                      </a: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Hint: Branding statement exercise</a:t>
                      </a:r>
                      <a:endParaRPr sz="900" b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 b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8. Promote your brand</a:t>
                      </a:r>
                      <a:br>
                        <a:rPr lang="en" sz="900" b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</a:br>
                      <a:r>
                        <a:rPr lang="en" sz="800" i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Es: social networks, personal website, marketplaces, new offices or branches, new service or product types, etc.</a:t>
                      </a:r>
                      <a:endParaRPr sz="900" b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i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i="1">
                          <a:solidFill>
                            <a:schemeClr val="dk2"/>
                          </a:solidFill>
                          <a:latin typeface="+mj-lt"/>
                          <a:ea typeface="Montserrat"/>
                          <a:cs typeface="Montserrat"/>
                          <a:sym typeface="Montserrat"/>
                        </a:rPr>
                        <a:t>Hint: Networking challenges</a:t>
                      </a:r>
                      <a:endParaRPr sz="900" b="1">
                        <a:solidFill>
                          <a:schemeClr val="dk2"/>
                        </a:solidFill>
                        <a:latin typeface="+mj-l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i="1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r>
                        <a:rPr lang="pt-PT" sz="900" i="1" dirty="0" err="1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Critical</a:t>
                      </a:r>
                      <a:r>
                        <a:rPr lang="pt-PT" sz="900" i="1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pt-PT" sz="900" i="1" dirty="0" err="1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thinking</a:t>
                      </a:r>
                      <a:endParaRPr lang="pt-PT" sz="900" i="1" dirty="0"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i="1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r>
                        <a:rPr lang="pt-PT" sz="900" i="1" dirty="0" err="1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Problem</a:t>
                      </a:r>
                      <a:r>
                        <a:rPr lang="pt-PT" sz="900" i="1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 solver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i="1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-Great </a:t>
                      </a:r>
                      <a:r>
                        <a:rPr lang="pt-PT" sz="900" i="1" dirty="0" err="1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at</a:t>
                      </a:r>
                      <a:r>
                        <a:rPr lang="pt-PT" sz="900" i="1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pt-PT" sz="900" i="1" dirty="0" err="1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summarizing</a:t>
                      </a:r>
                      <a:endParaRPr sz="900" i="1" dirty="0"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i="1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r>
                        <a:rPr lang="pt-PT" sz="900" i="0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To </a:t>
                      </a:r>
                      <a:r>
                        <a:rPr lang="pt-PT" sz="900" i="0" dirty="0" err="1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find</a:t>
                      </a:r>
                      <a:r>
                        <a:rPr lang="pt-PT" sz="900" i="0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 a </a:t>
                      </a:r>
                      <a:r>
                        <a:rPr lang="pt-PT" sz="900" i="0" dirty="0" err="1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new</a:t>
                      </a:r>
                      <a:r>
                        <a:rPr lang="pt-PT" sz="900" i="0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 </a:t>
                      </a:r>
                      <a:r>
                        <a:rPr lang="pt-PT" sz="900" i="0" dirty="0" err="1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carrer</a:t>
                      </a:r>
                      <a:r>
                        <a:rPr lang="pt-PT" sz="900" i="0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 in data </a:t>
                      </a:r>
                      <a:r>
                        <a:rPr lang="pt-PT" sz="900" i="0" dirty="0" err="1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analytics</a:t>
                      </a:r>
                      <a:r>
                        <a:rPr lang="pt-PT" sz="900" i="0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PT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Work Sans"/>
                        </a:rPr>
                        <a:t>-</a:t>
                      </a: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I joined </a:t>
                      </a:r>
                      <a:r>
                        <a:rPr lang="en-GB" sz="9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ironhack</a:t>
                      </a: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 because I want to further my skills in data analytics and subsequently get a job on the respective field. To achieve this goal, I intend to focus and work hard in order to soak up as much knowledge as possible. Ideally, I see myself land a job around 2 or 3 months after finishing the course.</a:t>
                      </a:r>
                      <a:endParaRPr lang="pt-PT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Arial"/>
                          <a:cs typeface="Arial"/>
                          <a:sym typeface="Arial"/>
                        </a:rPr>
                        <a:t>-I help any business to become as efficient and structured as possible.</a:t>
                      </a:r>
                      <a:endParaRPr sz="400" i="1" dirty="0"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i="1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-Workshops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PT" sz="900" i="1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-</a:t>
                      </a:r>
                      <a:r>
                        <a:rPr lang="pt-PT" sz="900" i="1" dirty="0" err="1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Personal</a:t>
                      </a:r>
                      <a:r>
                        <a:rPr lang="pt-PT" sz="900" i="1" dirty="0">
                          <a:latin typeface="+mj-lt"/>
                          <a:ea typeface="Work Sans"/>
                          <a:cs typeface="Work Sans"/>
                          <a:sym typeface="Work Sans"/>
                        </a:rPr>
                        <a:t> Website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i="1" dirty="0">
                        <a:latin typeface="+mj-lt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4C3F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0" name="Google Shape;11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3300" y="83520"/>
            <a:ext cx="302039" cy="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113675" y="-6325"/>
            <a:ext cx="6873600" cy="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2DC5FA"/>
                </a:solidFill>
                <a:latin typeface="Work Sans"/>
                <a:ea typeface="Work Sans"/>
                <a:cs typeface="Work Sans"/>
                <a:sym typeface="Work Sans"/>
              </a:rPr>
              <a:t>Personal Branding Canvas</a:t>
            </a: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300" b="1">
              <a:solidFill>
                <a:srgbClr val="2DC5FA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358</Words>
  <Application>Microsoft Office PowerPoint</Application>
  <PresentationFormat>Apresentação no Ecrã (16:9)</PresentationFormat>
  <Paragraphs>59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</vt:i4>
      </vt:variant>
    </vt:vector>
  </HeadingPairs>
  <TitlesOfParts>
    <vt:vector size="7" baseType="lpstr">
      <vt:lpstr>Helvetica Neue</vt:lpstr>
      <vt:lpstr>Helvetica Neue Light</vt:lpstr>
      <vt:lpstr>Arial</vt:lpstr>
      <vt:lpstr>Work Sans</vt:lpstr>
      <vt:lpstr>Simple Light</vt:lpstr>
      <vt:lpstr>White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MAKE A COPY OF THIS DOCUMENT</dc:title>
  <cp:lastModifiedBy>fmfduarte1@gmail.com</cp:lastModifiedBy>
  <cp:revision>5</cp:revision>
  <dcterms:modified xsi:type="dcterms:W3CDTF">2021-09-27T14:06:55Z</dcterms:modified>
</cp:coreProperties>
</file>