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47EB0-50CB-472E-B999-8DB2BEEE45AE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00416-5C0D-44C7-8754-008C5B55F8BE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5269-FB51-4A0D-B0CF-F5F4A60711B3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A3B05-DA0C-46B8-A27A-899BB142953C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E791261C-C197-4029-8656-EFC296A5803C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34EF1-EB0D-4C4F-80B4-CFC66AC9F333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72CF6A8-4FDC-40D7-8BAE-6878CA90E52F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EA74-F00C-4C35-936E-03B16969343D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01B63D-AB4A-4EC4-91DE-7717EAE41D75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129CEC-0499-484E-B184-52FA96026F4C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1FA3E-F7AB-4A57-A7C4-1A760E871A43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06E2D-B0F0-4CDC-B364-7AEE58400ABC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FEF01-2332-41E5-B378-0ED6C8A506D4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6C224A88-FFFD-4580-BB2F-D6A39109A426}" type="datetime1">
              <a:rPr lang="ru-RU" noProof="1" smtClean="0"/>
              <a:t>13.06.2025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ru-RU" sz="4000" noProof="1">
                <a:solidFill>
                  <a:schemeClr val="bg1"/>
                </a:solidFill>
              </a:rPr>
              <a:t>Проект по дисциплине</a:t>
            </a:r>
            <a:r>
              <a:rPr lang="en-US" sz="4000" noProof="1">
                <a:solidFill>
                  <a:schemeClr val="bg1"/>
                </a:solidFill>
              </a:rPr>
              <a:t>:</a:t>
            </a:r>
            <a:r>
              <a:rPr lang="ru-RU" sz="4000" noProof="1">
                <a:solidFill>
                  <a:schemeClr val="bg1"/>
                </a:solidFill>
              </a:rPr>
              <a:t> </a:t>
            </a:r>
            <a:br>
              <a:rPr lang="ru-RU" sz="4000" noProof="1">
                <a:solidFill>
                  <a:schemeClr val="bg1"/>
                </a:solidFill>
              </a:rPr>
            </a:br>
            <a:r>
              <a:rPr lang="ru-RU" sz="4000" noProof="1">
                <a:solidFill>
                  <a:schemeClr val="bg1"/>
                </a:solidFill>
              </a:rPr>
              <a:t>«Основы алгоритмизации и программирования»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Тема: Разработка игры «</a:t>
            </a:r>
            <a:r>
              <a:rPr lang="en-US" noProof="1"/>
              <a:t>Hangman</a:t>
            </a:r>
            <a:r>
              <a:rPr lang="ru-RU" noProof="1"/>
              <a:t>»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6C744-46DE-416F-BC36-F578941AF113}"/>
              </a:ext>
            </a:extLst>
          </p:cNvPr>
          <p:cNvSpPr txBox="1"/>
          <p:nvPr/>
        </p:nvSpPr>
        <p:spPr>
          <a:xfrm>
            <a:off x="283129" y="5531946"/>
            <a:ext cx="6153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Подготовил студент группы ИС-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23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Рассказов Кирилл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3EA28-23B3-49CE-BA60-29C67362A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3E4699-64B4-4DBC-9B4F-EAA8610F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Итог работы: была реализована задумка создания игры </a:t>
            </a:r>
            <a:r>
              <a:rPr lang="en-US" dirty="0"/>
              <a:t>Hangman</a:t>
            </a:r>
            <a:r>
              <a:rPr lang="ru-RU" dirty="0"/>
              <a:t> на </a:t>
            </a:r>
            <a:r>
              <a:rPr lang="en-US" dirty="0"/>
              <a:t>Python</a:t>
            </a:r>
            <a:r>
              <a:rPr lang="ru-RU" dirty="0"/>
              <a:t>. Цель работы и поставленные задачи были выполнены, результат работы выгружен на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6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D5E11D-92EA-4D4B-BDEA-FADF021D36BD}"/>
              </a:ext>
            </a:extLst>
          </p:cNvPr>
          <p:cNvSpPr txBox="1"/>
          <p:nvPr/>
        </p:nvSpPr>
        <p:spPr>
          <a:xfrm>
            <a:off x="615297" y="2802089"/>
            <a:ext cx="63922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Разработать игру </a:t>
            </a:r>
            <a:r>
              <a:rPr lang="ru-RU" sz="4000" dirty="0" err="1"/>
              <a:t>Hangma</a:t>
            </a:r>
            <a:r>
              <a:rPr lang="en-US" sz="4000" dirty="0"/>
              <a:t>n</a:t>
            </a:r>
            <a:r>
              <a:rPr lang="ru-RU" sz="4000" dirty="0"/>
              <a:t>, со словами на тему: Животные</a:t>
            </a:r>
          </a:p>
        </p:txBody>
      </p:sp>
      <p:pic>
        <p:nvPicPr>
          <p:cNvPr id="2050" name="Picture 2" descr="Hangman Game - The Game Gal">
            <a:extLst>
              <a:ext uri="{FF2B5EF4-FFF2-40B4-BE49-F238E27FC236}">
                <a16:creationId xmlns:a16="http://schemas.microsoft.com/office/drawing/2014/main" id="{300AE6E2-8A97-40BD-B849-57B772E57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49" y="1750995"/>
            <a:ext cx="5876842" cy="39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7327EBE-7AD7-4079-8418-626E333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30812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C25CA-F310-4C5A-BF29-8C1FBA07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5CF7D-70D1-4717-8EB0-C3B5F637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8" y="2120054"/>
            <a:ext cx="7718878" cy="4114800"/>
          </a:xfrm>
        </p:spPr>
        <p:txBody>
          <a:bodyPr>
            <a:normAutofit/>
          </a:bodyPr>
          <a:lstStyle/>
          <a:p>
            <a:r>
              <a:rPr lang="ru-RU" dirty="0"/>
              <a:t>Выбор темы проекта</a:t>
            </a:r>
          </a:p>
          <a:p>
            <a:r>
              <a:rPr lang="ru-RU" dirty="0"/>
              <a:t>Изучение теории</a:t>
            </a:r>
          </a:p>
          <a:p>
            <a:r>
              <a:rPr lang="ru-RU" dirty="0"/>
              <a:t>Написание кода </a:t>
            </a:r>
          </a:p>
          <a:p>
            <a:r>
              <a:rPr lang="ru-RU" dirty="0"/>
              <a:t>Тестирование и устранение ошибок </a:t>
            </a:r>
          </a:p>
          <a:p>
            <a:r>
              <a:rPr lang="ru-RU" dirty="0"/>
              <a:t>Создание презентации </a:t>
            </a:r>
          </a:p>
          <a:p>
            <a:r>
              <a:rPr lang="ru-RU" dirty="0"/>
              <a:t>Защита 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10199-C37C-4F14-8074-34B043C0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 темы 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E49E4-D3C3-4DB9-89AB-C7D181A6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Почему я выбрал эту игру для проекта</a:t>
            </a:r>
          </a:p>
          <a:p>
            <a:pPr marL="0" indent="0">
              <a:buNone/>
            </a:pPr>
            <a:r>
              <a:rPr lang="ru-RU" dirty="0"/>
              <a:t>1. Интерес к классическим играм</a:t>
            </a:r>
          </a:p>
          <a:p>
            <a:pPr marL="0" indent="0">
              <a:buNone/>
            </a:pPr>
            <a:r>
              <a:rPr lang="ru-RU" dirty="0"/>
              <a:t>Игра "Виселица" — это классическая и всем знакомая игра, которая вызывает ностальгию и интерес. Она проста в понимании, но при этом увлекательна.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2. Обучающий потенциал</a:t>
            </a:r>
          </a:p>
          <a:p>
            <a:pPr marL="0" indent="0">
              <a:buNone/>
            </a:pPr>
            <a:r>
              <a:rPr lang="ru-RU" dirty="0"/>
              <a:t>"Виселица" помогает развивать словарный запас, внимание и логику. Особенно полезна для изучения новых слов и тренировки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54615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6BBF0-89CE-465F-B892-1105F21A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16FE90-2DC0-4377-A4C3-6A91E9BF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72747"/>
            <a:ext cx="5738494" cy="9439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CBA60-0C6C-457A-A797-309A84BD3059}"/>
              </a:ext>
            </a:extLst>
          </p:cNvPr>
          <p:cNvSpPr txBox="1"/>
          <p:nvPr/>
        </p:nvSpPr>
        <p:spPr>
          <a:xfrm>
            <a:off x="591782" y="3272747"/>
            <a:ext cx="550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Random – </a:t>
            </a:r>
            <a:r>
              <a:rPr lang="ru-RU" sz="3200" dirty="0"/>
              <a:t>для выбора слова</a:t>
            </a:r>
          </a:p>
          <a:p>
            <a:r>
              <a:rPr lang="en-US" sz="3200" dirty="0" err="1"/>
              <a:t>Tkinter</a:t>
            </a:r>
            <a:r>
              <a:rPr lang="en-US" sz="3200" dirty="0"/>
              <a:t> </a:t>
            </a:r>
            <a:r>
              <a:rPr lang="ru-RU" sz="3200" dirty="0"/>
              <a:t>–</a:t>
            </a:r>
            <a:r>
              <a:rPr lang="en-US" sz="3200" dirty="0"/>
              <a:t> </a:t>
            </a:r>
            <a:r>
              <a:rPr lang="ru-RU" sz="3200" dirty="0"/>
              <a:t>для дизайна</a:t>
            </a:r>
          </a:p>
          <a:p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69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9792-3A30-4A67-BC60-F9B49325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блок кода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2F82FF-732C-4699-B3DE-222AE40F9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94959" y="4184416"/>
            <a:ext cx="5351598" cy="255285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3C32AEBF-64EA-49EE-8EC2-5D26FE5BB5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72613" y="1926645"/>
            <a:ext cx="6519387" cy="212406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AC47E-EA75-45DA-9EC0-DD39491E0C98}"/>
              </a:ext>
            </a:extLst>
          </p:cNvPr>
          <p:cNvSpPr txBox="1"/>
          <p:nvPr/>
        </p:nvSpPr>
        <p:spPr>
          <a:xfrm>
            <a:off x="1093861" y="2513156"/>
            <a:ext cx="382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 слов и основные 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DBA3A-F8AC-43E0-8CB4-46A27043A0C4}"/>
              </a:ext>
            </a:extLst>
          </p:cNvPr>
          <p:cNvSpPr txBox="1"/>
          <p:nvPr/>
        </p:nvSpPr>
        <p:spPr>
          <a:xfrm>
            <a:off x="1093861" y="4721371"/>
            <a:ext cx="3623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90274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E0237-6C26-4CC1-BA67-D9720E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блок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A6BE9-C5CE-43E1-855B-5CB11BE63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для изменения стадий </a:t>
            </a:r>
            <a:r>
              <a:rPr lang="ru-RU" dirty="0" err="1"/>
              <a:t>висилицы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220AA-5772-46BA-B9D0-EBFB81C62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6500" y="3602440"/>
            <a:ext cx="4756150" cy="1674007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6D8EA69-2CD4-44E1-A28E-3C6BE3A80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Функция для обновления интерфейса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21EB771-B9AD-432D-A9B2-41561A1806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9352" y="3567745"/>
            <a:ext cx="4761285" cy="1708702"/>
          </a:xfrm>
        </p:spPr>
      </p:pic>
    </p:spTree>
    <p:extLst>
      <p:ext uri="{BB962C8B-B14F-4D97-AF65-F5344CB8AC3E}">
        <p14:creationId xmlns:p14="http://schemas.microsoft.com/office/powerpoint/2010/main" val="311266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AB2B9-2E3A-4A75-8523-FA3E290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блок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F614F-A1D7-49A8-BF1D-0A024E576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обрабатывающая входные данные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0611F8-B11B-4B86-BD76-E4AB4D3E8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376001" y="3429000"/>
            <a:ext cx="4465337" cy="2287967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AF2FC67-9F6F-4F65-BE77-9227BFC6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229" y="1922639"/>
            <a:ext cx="4754880" cy="743094"/>
          </a:xfrm>
        </p:spPr>
        <p:txBody>
          <a:bodyPr/>
          <a:lstStyle/>
          <a:p>
            <a:r>
              <a:rPr lang="ru-RU" dirty="0"/>
              <a:t>Вывод угаданного/</a:t>
            </a:r>
            <a:r>
              <a:rPr lang="ru-RU" dirty="0" err="1"/>
              <a:t>неугаданного</a:t>
            </a:r>
            <a:r>
              <a:rPr lang="ru-RU" dirty="0"/>
              <a:t> слова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7D21924-A639-4383-9634-C5F38FB985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738091" y="2852598"/>
            <a:ext cx="3692714" cy="3567112"/>
          </a:xfrm>
        </p:spPr>
      </p:pic>
    </p:spTree>
    <p:extLst>
      <p:ext uri="{BB962C8B-B14F-4D97-AF65-F5344CB8AC3E}">
        <p14:creationId xmlns:p14="http://schemas.microsoft.com/office/powerpoint/2010/main" val="29633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2FDF1-3F8D-43FF-BC2D-FE7D2C89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 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E43FCC-3054-4D00-A495-06D15A952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</a:t>
            </a:r>
            <a:r>
              <a:rPr lang="ru-RU" dirty="0" err="1"/>
              <a:t>тестировки</a:t>
            </a:r>
            <a:r>
              <a:rPr lang="ru-RU" dirty="0"/>
              <a:t> были проблемы с графическим интерфейсом (не всегда корректно выводилась информация)</a:t>
            </a:r>
          </a:p>
        </p:txBody>
      </p:sp>
    </p:spTree>
    <p:extLst>
      <p:ext uri="{BB962C8B-B14F-4D97-AF65-F5344CB8AC3E}">
        <p14:creationId xmlns:p14="http://schemas.microsoft.com/office/powerpoint/2010/main" val="186385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08_TF89910445.potx" id="{EDA6F036-4422-4A3D-B1E6-4FA25FD13BAB}" vid="{DE7B8C12-7B2E-401E-9CEE-F51A6AE0115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Полосы</Template>
  <TotalTime>33</TotalTime>
  <Words>215</Words>
  <Application>Microsoft Office PowerPoint</Application>
  <PresentationFormat>Широкоэкранный</PresentationFormat>
  <Paragraphs>38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Полосы</vt:lpstr>
      <vt:lpstr>Проект по дисциплине:  «Основы алгоритмизации и программирования»</vt:lpstr>
      <vt:lpstr>Цель</vt:lpstr>
      <vt:lpstr>Задачи проекта:</vt:lpstr>
      <vt:lpstr>Выбор темы проекта</vt:lpstr>
      <vt:lpstr>Использованные библиотеки</vt:lpstr>
      <vt:lpstr>первый блок кода</vt:lpstr>
      <vt:lpstr>второй блок кода</vt:lpstr>
      <vt:lpstr>Третий блок кода</vt:lpstr>
      <vt:lpstr>Тестирование 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дисциплине:  «Основы алгоритмизации и программирования»</dc:title>
  <dc:creator>Кирилл Рассказов</dc:creator>
  <cp:lastModifiedBy>Кирилл Рассказов</cp:lastModifiedBy>
  <cp:revision>4</cp:revision>
  <dcterms:created xsi:type="dcterms:W3CDTF">2025-06-13T20:38:41Z</dcterms:created>
  <dcterms:modified xsi:type="dcterms:W3CDTF">2025-06-13T21:12:41Z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