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92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368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23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55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044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72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341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88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1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16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29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F8111-4F1B-4764-B218-CEDF602AB2D0}" type="datetimeFigureOut">
              <a:rPr lang="es-ES" smtClean="0"/>
              <a:t>26/06/2019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C48D-586E-4274-85AA-3739C1A286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94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 smtClean="0">
                <a:solidFill>
                  <a:schemeClr val="accent2">
                    <a:lumMod val="50000"/>
                  </a:schemeClr>
                </a:solidFill>
              </a:rPr>
              <a:t>DESCRIPCIÓN DEL APLICATIVO</a:t>
            </a:r>
            <a:endParaRPr lang="es-E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930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sz="4000" b="1" dirty="0" smtClean="0">
                <a:solidFill>
                  <a:srgbClr val="FF0000"/>
                </a:solidFill>
              </a:rPr>
              <a:t>Problema: </a:t>
            </a:r>
            <a:r>
              <a:rPr lang="es-PE" sz="3200" dirty="0" smtClean="0"/>
              <a:t>Incidencias diarias en las estaciones del tren eléctrico, tales como congestión, largas colas, recargas de tarjetas, horarios de llegada de tren.</a:t>
            </a:r>
            <a:endParaRPr lang="es-PE" dirty="0"/>
          </a:p>
          <a:p>
            <a:pPr marL="0" indent="0">
              <a:buNone/>
            </a:pPr>
            <a:r>
              <a:rPr lang="es-PE" sz="4000" b="1" dirty="0" smtClean="0">
                <a:solidFill>
                  <a:srgbClr val="00B050"/>
                </a:solidFill>
              </a:rPr>
              <a:t>Motivación: </a:t>
            </a:r>
            <a:r>
              <a:rPr lang="es-PE" sz="3200" dirty="0" smtClean="0"/>
              <a:t>Poder crear un sistema que solucione estos incidentes, donde el usuario pueda </a:t>
            </a:r>
            <a:r>
              <a:rPr lang="es-ES" sz="3200" dirty="0" smtClean="0"/>
              <a:t>consultar </a:t>
            </a:r>
            <a:r>
              <a:rPr lang="es-ES" sz="3200" dirty="0"/>
              <a:t>los horarios del sistema, el saldo que tienen en sus tarjetas afiliadas, mantenerse informados en tiempo real sobre novedades e incidencias en el servicio, entre otros beneficios.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988291" y="1385455"/>
            <a:ext cx="10021454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PE" sz="2000" dirty="0" smtClean="0"/>
              <a:t>Nuestro sistema consta de un aplicativo que consta de envío de incidencias, donde el usuario coloca sus nombres, la incidencia, fecha y hora, estación de tren de la incidencia.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54422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5043055" y="1433370"/>
            <a:ext cx="6770253" cy="1417998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572655" y="1791855"/>
            <a:ext cx="4470401" cy="794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800" b="1" dirty="0" smtClean="0">
                <a:solidFill>
                  <a:schemeClr val="accent2">
                    <a:lumMod val="50000"/>
                  </a:schemeClr>
                </a:solidFill>
              </a:rPr>
              <a:t>REQUERIMIENTOS FUNCIONALES</a:t>
            </a:r>
            <a:endParaRPr lang="es-ES" sz="4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430982" y="1550556"/>
            <a:ext cx="5922818" cy="1309544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s-ES" sz="4000" b="1" dirty="0"/>
              <a:t>Usuario </a:t>
            </a:r>
            <a:r>
              <a:rPr lang="es-ES" sz="4000" b="1" dirty="0" smtClean="0"/>
              <a:t>Gerencial - Mantenimiento </a:t>
            </a:r>
            <a:r>
              <a:rPr lang="es-ES" sz="4000" b="1" dirty="0"/>
              <a:t>completo de  usuarios trabajadores:  </a:t>
            </a:r>
            <a:endParaRPr lang="es-ES" sz="4000" b="1" dirty="0" smtClean="0"/>
          </a:p>
          <a:p>
            <a:pPr marL="0" indent="0">
              <a:buNone/>
            </a:pPr>
            <a:r>
              <a:rPr lang="es-ES" sz="4000" dirty="0" smtClean="0"/>
              <a:t>Debe </a:t>
            </a:r>
            <a:r>
              <a:rPr lang="es-ES" sz="4000" dirty="0"/>
              <a:t>existir un usuario Gerencial que pueda generar otros usuario Administradores, estos </a:t>
            </a:r>
            <a:r>
              <a:rPr lang="es-ES" sz="4000" dirty="0" err="1"/>
              <a:t>podran</a:t>
            </a:r>
            <a:r>
              <a:rPr lang="es-ES" sz="4000" dirty="0"/>
              <a:t> administrar a los clientes. Debe poder crear usuarios Choferes y asistentes</a:t>
            </a:r>
            <a:endParaRPr lang="es-ES" sz="3200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641929" y="2009993"/>
            <a:ext cx="4401127" cy="39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2000" b="1" dirty="0">
                <a:solidFill>
                  <a:schemeClr val="bg1"/>
                </a:solidFill>
              </a:rPr>
              <a:t>Funciones </a:t>
            </a:r>
            <a:r>
              <a:rPr lang="es-PE" sz="2000" b="1" dirty="0" smtClean="0">
                <a:solidFill>
                  <a:schemeClr val="bg1"/>
                </a:solidFill>
              </a:rPr>
              <a:t>administrativas </a:t>
            </a:r>
            <a:r>
              <a:rPr lang="es-PE" sz="2000" b="1" dirty="0">
                <a:solidFill>
                  <a:schemeClr val="bg1"/>
                </a:solidFill>
              </a:rPr>
              <a:t>Gerenciales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043055" y="2989118"/>
            <a:ext cx="6770253" cy="143177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72655" y="3268085"/>
            <a:ext cx="4470401" cy="794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contenido 2"/>
          <p:cNvSpPr txBox="1">
            <a:spLocks/>
          </p:cNvSpPr>
          <p:nvPr/>
        </p:nvSpPr>
        <p:spPr>
          <a:xfrm>
            <a:off x="5430982" y="3073765"/>
            <a:ext cx="5922818" cy="144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200" b="1" dirty="0"/>
              <a:t>Usuario Administrador- Mantenimiento completo de clientes:  </a:t>
            </a:r>
            <a:r>
              <a:rPr lang="es-ES" sz="2200" dirty="0"/>
              <a:t>EL usuario administrador </a:t>
            </a:r>
            <a:r>
              <a:rPr lang="es-ES" sz="2200" dirty="0" err="1"/>
              <a:t>podra</a:t>
            </a:r>
            <a:r>
              <a:rPr lang="es-ES" sz="2200" dirty="0"/>
              <a:t> generar y asignar tarjetas de tren a los clientes que deseen </a:t>
            </a:r>
            <a:r>
              <a:rPr lang="es-ES" sz="2200" dirty="0" smtClean="0"/>
              <a:t>adquirirlo.</a:t>
            </a:r>
            <a:endParaRPr lang="es-ES" sz="2200" dirty="0"/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641929" y="3366367"/>
            <a:ext cx="4401127" cy="39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000" b="1" dirty="0">
                <a:solidFill>
                  <a:schemeClr val="bg1"/>
                </a:solidFill>
              </a:rPr>
              <a:t>Administrador General de clientes - Funciones comerciales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5043055" y="4560175"/>
            <a:ext cx="6770253" cy="133262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/>
          <p:cNvSpPr/>
          <p:nvPr/>
        </p:nvSpPr>
        <p:spPr>
          <a:xfrm>
            <a:off x="572655" y="4782492"/>
            <a:ext cx="4470401" cy="7943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contenido 2"/>
          <p:cNvSpPr txBox="1">
            <a:spLocks/>
          </p:cNvSpPr>
          <p:nvPr/>
        </p:nvSpPr>
        <p:spPr>
          <a:xfrm>
            <a:off x="5430982" y="4720221"/>
            <a:ext cx="5922818" cy="144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2200" b="1" dirty="0"/>
              <a:t>Consulta de horarios de partida y llegada: </a:t>
            </a:r>
            <a:r>
              <a:rPr lang="es-ES" sz="2200" dirty="0"/>
              <a:t>El usuario administrador debe poder visualizar el horario de partida y llegada de cada tren.</a:t>
            </a:r>
          </a:p>
        </p:txBody>
      </p:sp>
      <p:sp>
        <p:nvSpPr>
          <p:cNvPr id="14" name="Marcador de contenido 2"/>
          <p:cNvSpPr txBox="1">
            <a:spLocks/>
          </p:cNvSpPr>
          <p:nvPr/>
        </p:nvSpPr>
        <p:spPr>
          <a:xfrm>
            <a:off x="641929" y="4918660"/>
            <a:ext cx="4401127" cy="396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PE" sz="2000" b="1" dirty="0" smtClean="0">
                <a:solidFill>
                  <a:schemeClr val="bg1"/>
                </a:solidFill>
              </a:rPr>
              <a:t>Función de seguridad</a:t>
            </a:r>
            <a:endParaRPr lang="es-E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7873" y="-189057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rgbClr val="C00000"/>
                </a:solidFill>
              </a:rPr>
              <a:t>DEMO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6" y="673774"/>
            <a:ext cx="10612583" cy="5537682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26B9D47-B88F-4F53-AC52-02F54B951DD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075360" y="1867452"/>
            <a:ext cx="520148" cy="12788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4CD2051E-4555-4AD3-958B-B22F88A17FB8}"/>
              </a:ext>
            </a:extLst>
          </p:cNvPr>
          <p:cNvSpPr/>
          <p:nvPr/>
        </p:nvSpPr>
        <p:spPr>
          <a:xfrm>
            <a:off x="8138308" y="3146287"/>
            <a:ext cx="914400" cy="4332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/>
              <a:t>Vistas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8CBCAD6-0C6E-477D-9578-C5109764AE1F}"/>
              </a:ext>
            </a:extLst>
          </p:cNvPr>
          <p:cNvSpPr/>
          <p:nvPr/>
        </p:nvSpPr>
        <p:spPr>
          <a:xfrm>
            <a:off x="7783812" y="5680513"/>
            <a:ext cx="1775792" cy="49839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b="1" dirty="0" err="1"/>
              <a:t>footer</a:t>
            </a:r>
            <a:endParaRPr lang="es-PE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C207052-A985-4B17-828A-41874475EA50}"/>
              </a:ext>
            </a:extLst>
          </p:cNvPr>
          <p:cNvSpPr/>
          <p:nvPr/>
        </p:nvSpPr>
        <p:spPr>
          <a:xfrm>
            <a:off x="591126" y="1136506"/>
            <a:ext cx="914400" cy="4108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sz="1400" b="1" dirty="0" err="1"/>
              <a:t>header</a:t>
            </a:r>
            <a:endParaRPr lang="es-PE" sz="1400" b="1" dirty="0"/>
          </a:p>
        </p:txBody>
      </p:sp>
    </p:spTree>
    <p:extLst>
      <p:ext uri="{BB962C8B-B14F-4D97-AF65-F5344CB8AC3E}">
        <p14:creationId xmlns:p14="http://schemas.microsoft.com/office/powerpoint/2010/main" val="318014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53691" y="0"/>
            <a:ext cx="10515600" cy="1325563"/>
          </a:xfrm>
        </p:spPr>
        <p:txBody>
          <a:bodyPr/>
          <a:lstStyle/>
          <a:p>
            <a:r>
              <a:rPr lang="es-PE" b="1" dirty="0" smtClean="0">
                <a:solidFill>
                  <a:srgbClr val="C00000"/>
                </a:solidFill>
              </a:rPr>
              <a:t>DEMO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72" y="1057542"/>
            <a:ext cx="2538639" cy="509849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23" y="1057542"/>
            <a:ext cx="2585051" cy="509849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097" y="1097024"/>
            <a:ext cx="2534288" cy="508281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2406" y="1057542"/>
            <a:ext cx="2537862" cy="508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s-PE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proyecto será un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implementado con la arquitectura MVC(Modelo Vista Controlador), las herramientas que utilizaremos para realizar dicha tarea son Eclipse, el servidor Apache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Tomcat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XAMPP y el sistema de manejo de base de datos que utilizaremos es el MYSQL. Los contenidos que tendrá el trabajo son las siguientes: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En un paquete de nombre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WebContent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estarán todas las vistas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jsp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(Formularios con código HTML y JavaScript). La cual serán las interfaces de los usuarios, con estilos CSS. Para que sea más presentable.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En “java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” crearemos un paquete de nombre “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” en la cual encontraremos el controlador la cual Responde a eventos y invoca peticiones al ‘Modelo’ como por ejemplo eliminar, actualizar y agregar. También encontraremos el Modelo la cual genera la lógica de negocio y las consultas que realizaremos. Por otro lado, encontramos a la entidad los cual representas los campos de la base de datos y cada uno de los atributos están con métodos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y set.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En el paquete Meta-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crearemos un archivo XML para crear la conexión a la base de datos.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En el MYSQL crearemos una base de datos con el comando créate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“el nombre”, luego crearemos los campos con la instrucción créate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“El _nombre de la tabla”(“dentro de esto los atributos con sus respectivos valores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PE" dirty="0" err="1">
                <a:latin typeface="Arial" panose="020B0604020202020204" pitchFamily="34" charset="0"/>
                <a:cs typeface="Arial" panose="020B0604020202020204" pitchFamily="34" charset="0"/>
              </a:rPr>
              <a:t>varchar</a:t>
            </a:r>
            <a:r>
              <a:rPr lang="es-PE" dirty="0">
                <a:latin typeface="Arial" panose="020B0604020202020204" pitchFamily="34" charset="0"/>
                <a:cs typeface="Arial" panose="020B0604020202020204" pitchFamily="34" charset="0"/>
              </a:rPr>
              <a:t> , etc.”)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2038646" y="566241"/>
            <a:ext cx="69010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Contenido del proyecto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260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8056" y="2124363"/>
            <a:ext cx="10515600" cy="22607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PE" sz="6000" b="1" dirty="0" smtClean="0">
                <a:solidFill>
                  <a:srgbClr val="C00000"/>
                </a:solidFill>
              </a:rPr>
              <a:t>GRACIAS</a:t>
            </a:r>
            <a:endParaRPr lang="es-ES" sz="6000" b="1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587" y="4385107"/>
            <a:ext cx="6421776" cy="103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467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de Office</vt:lpstr>
      <vt:lpstr>Presentación de PowerPoint</vt:lpstr>
      <vt:lpstr>DESCRIPCIÓN DEL APLICATIVO</vt:lpstr>
      <vt:lpstr>REQUERIMIENTOS FUNCIONALES</vt:lpstr>
      <vt:lpstr>DEMO</vt:lpstr>
      <vt:lpstr>DEMO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ABEL</dc:creator>
  <cp:lastModifiedBy>AUTONOMA</cp:lastModifiedBy>
  <cp:revision>14</cp:revision>
  <dcterms:created xsi:type="dcterms:W3CDTF">2019-06-25T18:13:52Z</dcterms:created>
  <dcterms:modified xsi:type="dcterms:W3CDTF">2019-06-26T21:55:54Z</dcterms:modified>
</cp:coreProperties>
</file>