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92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68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23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55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44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7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41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88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1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16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29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94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08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ABEL</dc:creator>
  <cp:lastModifiedBy>ABEL</cp:lastModifiedBy>
  <cp:revision>2</cp:revision>
  <dcterms:created xsi:type="dcterms:W3CDTF">2019-06-25T18:13:52Z</dcterms:created>
  <dcterms:modified xsi:type="dcterms:W3CDTF">2019-06-25T20:00:28Z</dcterms:modified>
</cp:coreProperties>
</file>