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92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68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23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55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44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72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41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388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91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16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29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94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0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b="1" dirty="0" smtClean="0">
                <a:solidFill>
                  <a:schemeClr val="accent2">
                    <a:lumMod val="50000"/>
                  </a:schemeClr>
                </a:solidFill>
              </a:rPr>
              <a:t>DESCRIPCIÓN DEL APLICATIVO</a:t>
            </a:r>
            <a:endParaRPr lang="es-E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9305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4000" b="1" dirty="0" smtClean="0">
                <a:solidFill>
                  <a:srgbClr val="FF0000"/>
                </a:solidFill>
              </a:rPr>
              <a:t>Problema: </a:t>
            </a:r>
            <a:r>
              <a:rPr lang="es-PE" sz="3200" dirty="0" smtClean="0"/>
              <a:t>Incidencias diarias en las estaciones del tren eléctrico, tales como congestión, largas colas, recargas de tarjetas, horarios de llegada de tren.</a:t>
            </a:r>
            <a:endParaRPr lang="es-PE" dirty="0"/>
          </a:p>
          <a:p>
            <a:pPr marL="0" indent="0">
              <a:buNone/>
            </a:pPr>
            <a:r>
              <a:rPr lang="es-PE" sz="4000" b="1" dirty="0" smtClean="0">
                <a:solidFill>
                  <a:srgbClr val="00B050"/>
                </a:solidFill>
              </a:rPr>
              <a:t>Motivación: </a:t>
            </a:r>
            <a:r>
              <a:rPr lang="es-PE" sz="3200" dirty="0" smtClean="0"/>
              <a:t>Poder crear un sistema que solucione estos incidentes, donde el usuario pueda </a:t>
            </a:r>
            <a:r>
              <a:rPr lang="es-ES" sz="3200" dirty="0" smtClean="0"/>
              <a:t>consultar </a:t>
            </a:r>
            <a:r>
              <a:rPr lang="es-ES" sz="3200" dirty="0"/>
              <a:t>los horarios del sistema, el saldo que tienen en sus tarjetas afiliadas, mantenerse informados en tiempo real sobre novedades e incidencias en el servicio, entre otros beneficios.</a:t>
            </a:r>
            <a:endParaRPr lang="es-ES" sz="3200" dirty="0"/>
          </a:p>
        </p:txBody>
      </p:sp>
      <p:sp>
        <p:nvSpPr>
          <p:cNvPr id="4" name="CuadroTexto 3"/>
          <p:cNvSpPr txBox="1"/>
          <p:nvPr/>
        </p:nvSpPr>
        <p:spPr>
          <a:xfrm>
            <a:off x="988291" y="1385455"/>
            <a:ext cx="10021454" cy="707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PE" sz="2000" dirty="0" smtClean="0"/>
              <a:t>Nuestro sistema consta de un aplicativo que consta de envío de incidencias, donde el usuario coloca sus nombres, la incidencia, fecha y hora, estación de tren de la incidencia.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54422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5043055" y="1433370"/>
            <a:ext cx="6770253" cy="141799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572655" y="1791855"/>
            <a:ext cx="4470401" cy="794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b="1" dirty="0" smtClean="0">
                <a:solidFill>
                  <a:schemeClr val="accent2">
                    <a:lumMod val="50000"/>
                  </a:schemeClr>
                </a:solidFill>
              </a:rPr>
              <a:t>REQUERIMIENTOS FUNCIONALES</a:t>
            </a:r>
            <a:endParaRPr lang="es-E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30982" y="1550556"/>
            <a:ext cx="5922818" cy="1309544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s-ES" sz="4000" b="1" dirty="0"/>
              <a:t>Usuario </a:t>
            </a:r>
            <a:r>
              <a:rPr lang="es-ES" sz="4000" b="1" dirty="0" smtClean="0"/>
              <a:t>Gerencial - Mantenimiento </a:t>
            </a:r>
            <a:r>
              <a:rPr lang="es-ES" sz="4000" b="1" dirty="0"/>
              <a:t>completo de  usuarios trabajadores:  </a:t>
            </a:r>
            <a:endParaRPr lang="es-ES" sz="4000" b="1" dirty="0" smtClean="0"/>
          </a:p>
          <a:p>
            <a:pPr marL="0" indent="0">
              <a:buNone/>
            </a:pPr>
            <a:r>
              <a:rPr lang="es-ES" sz="4000" dirty="0" smtClean="0"/>
              <a:t>Debe </a:t>
            </a:r>
            <a:r>
              <a:rPr lang="es-ES" sz="4000" dirty="0"/>
              <a:t>existir un usuario Gerencial que pueda generar otros usuario Administradores, estos </a:t>
            </a:r>
            <a:r>
              <a:rPr lang="es-ES" sz="4000" dirty="0" err="1"/>
              <a:t>podran</a:t>
            </a:r>
            <a:r>
              <a:rPr lang="es-ES" sz="4000" dirty="0"/>
              <a:t> administrar a los clientes. Debe poder crear usuarios Choferes y asistentes</a:t>
            </a:r>
            <a:endParaRPr lang="es-ES" sz="32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41929" y="2009993"/>
            <a:ext cx="4401127" cy="396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000" b="1" dirty="0">
                <a:solidFill>
                  <a:schemeClr val="bg1"/>
                </a:solidFill>
              </a:rPr>
              <a:t>Funciones </a:t>
            </a:r>
            <a:r>
              <a:rPr lang="es-PE" sz="2000" b="1" dirty="0" smtClean="0">
                <a:solidFill>
                  <a:schemeClr val="bg1"/>
                </a:solidFill>
              </a:rPr>
              <a:t>administrativas </a:t>
            </a:r>
            <a:r>
              <a:rPr lang="es-PE" sz="2000" b="1" dirty="0">
                <a:solidFill>
                  <a:schemeClr val="bg1"/>
                </a:solidFill>
              </a:rPr>
              <a:t>Gerenciales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043055" y="2989118"/>
            <a:ext cx="6770253" cy="143177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572655" y="3268085"/>
            <a:ext cx="4470401" cy="794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5430982" y="3073765"/>
            <a:ext cx="5922818" cy="1449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200" b="1" dirty="0"/>
              <a:t>Usuario Administrador- Mantenimiento completo de clientes:  </a:t>
            </a:r>
            <a:r>
              <a:rPr lang="es-ES" sz="2200" dirty="0"/>
              <a:t>EL usuario administrador </a:t>
            </a:r>
            <a:r>
              <a:rPr lang="es-ES" sz="2200" dirty="0" err="1"/>
              <a:t>podra</a:t>
            </a:r>
            <a:r>
              <a:rPr lang="es-ES" sz="2200" dirty="0"/>
              <a:t> generar y asignar tarjetas de tren a los clientes que deseen </a:t>
            </a:r>
            <a:r>
              <a:rPr lang="es-ES" sz="2200" dirty="0" smtClean="0"/>
              <a:t>adquirirlo.</a:t>
            </a:r>
            <a:endParaRPr lang="es-ES" sz="2200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641929" y="3366367"/>
            <a:ext cx="4401127" cy="396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000" b="1" dirty="0">
                <a:solidFill>
                  <a:schemeClr val="bg1"/>
                </a:solidFill>
              </a:rPr>
              <a:t>Administrador General de clientes - Funciones comerciales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043055" y="4560175"/>
            <a:ext cx="6770253" cy="133262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572655" y="4782492"/>
            <a:ext cx="4470401" cy="794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5430982" y="4720221"/>
            <a:ext cx="5922818" cy="1449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200" b="1" dirty="0"/>
              <a:t>Consulta de horarios de partida y llegada: </a:t>
            </a:r>
            <a:r>
              <a:rPr lang="es-ES" sz="2200" dirty="0"/>
              <a:t>El usuario administrador debe poder visualizar el horario de partida y llegada de cada tren.</a:t>
            </a:r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641929" y="4918660"/>
            <a:ext cx="4401127" cy="396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000" b="1" dirty="0" smtClean="0">
                <a:solidFill>
                  <a:schemeClr val="bg1"/>
                </a:solidFill>
              </a:rPr>
              <a:t>Función de seguridad</a:t>
            </a:r>
            <a:endParaRPr lang="es-E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98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7873" y="-189057"/>
            <a:ext cx="10515600" cy="1325563"/>
          </a:xfrm>
        </p:spPr>
        <p:txBody>
          <a:bodyPr/>
          <a:lstStyle/>
          <a:p>
            <a:r>
              <a:rPr lang="es-PE" b="1" dirty="0" smtClean="0">
                <a:solidFill>
                  <a:srgbClr val="C00000"/>
                </a:solidFill>
              </a:rPr>
              <a:t>DEMO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6" y="673774"/>
            <a:ext cx="10612583" cy="553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53691" y="0"/>
            <a:ext cx="10515600" cy="1325563"/>
          </a:xfrm>
        </p:spPr>
        <p:txBody>
          <a:bodyPr/>
          <a:lstStyle/>
          <a:p>
            <a:r>
              <a:rPr lang="es-PE" b="1" dirty="0" smtClean="0">
                <a:solidFill>
                  <a:srgbClr val="C00000"/>
                </a:solidFill>
              </a:rPr>
              <a:t>DEMO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72" y="1057542"/>
            <a:ext cx="2538639" cy="509849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023" y="1057542"/>
            <a:ext cx="2585051" cy="509849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097" y="1097024"/>
            <a:ext cx="2534288" cy="50828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2406" y="1057542"/>
            <a:ext cx="2537862" cy="508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8056" y="2124363"/>
            <a:ext cx="10515600" cy="22607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sz="6000" b="1" dirty="0" smtClean="0">
                <a:solidFill>
                  <a:srgbClr val="C00000"/>
                </a:solidFill>
              </a:rPr>
              <a:t>GRACIAS</a:t>
            </a:r>
            <a:endParaRPr lang="es-ES" sz="6000" b="1" dirty="0">
              <a:solidFill>
                <a:srgbClr val="C0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87" y="4385107"/>
            <a:ext cx="6421776" cy="103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213</Words>
  <Application>Microsoft Office PowerPoint</Application>
  <PresentationFormat>Panorámica</PresentationFormat>
  <Paragraphs>15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DESCRIPCIÓN DEL APLICATIVO</vt:lpstr>
      <vt:lpstr>REQUERIMIENTOS FUNCIONALES</vt:lpstr>
      <vt:lpstr>DEMO</vt:lpstr>
      <vt:lpstr>DEMO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ABEL</dc:creator>
  <cp:lastModifiedBy>ABEL</cp:lastModifiedBy>
  <cp:revision>13</cp:revision>
  <dcterms:created xsi:type="dcterms:W3CDTF">2019-06-25T18:13:52Z</dcterms:created>
  <dcterms:modified xsi:type="dcterms:W3CDTF">2019-06-26T20:55:15Z</dcterms:modified>
</cp:coreProperties>
</file>