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media/image3.emf" ContentType="image/x-emf"/>
  <Override PartName="/ppt/media/image2.png" ContentType="image/png"/>
  <Override PartName="/ppt/media/image5.emf" ContentType="image/x-emf"/>
  <Override PartName="/ppt/media/image4.emf" ContentType="image/x-emf"/>
  <Override PartName="/ppt/media/image6.emf" ContentType="image/x-emf"/>
  <Override PartName="/ppt/media/image7.emf" ContentType="image/x-emf"/>
  <Override PartName="/ppt/embeddings/oleObject1.docx" ContentType="application/vnd.openxmlformats-officedocument.wordprocessingml.documen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0FD8DA-30D3-4924-B068-9BD618F89F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574ECD-D0B5-4F50-AFC6-600B36E908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ABE244-D3EC-436E-9856-3E1D6D9971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EAA925-0AA2-4BB9-B1AD-51C0D37F31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EFB276-5274-4181-8316-E5127A313F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0FEFF-4DA0-4D58-A9F3-7DD6F2CBF1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46015E-18F1-4EAE-B488-B488CA43FD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F0C0B0-79B4-4C3E-B4D8-DBB1269872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93F2DD-A5AD-4B8B-AEBB-9AE5FC8804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8BFF6-0DC7-4976-A1C3-8B97E4AAE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BD6D56-D7E0-4665-8A09-53BC29E211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B0D589-C470-4EBD-9AC7-727648296C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23068" sy="23068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65B5A6-C13A-4238-940C-82A15E617741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emf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-720"/>
            <a:ext cx="10107000" cy="568512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773080" y="2255040"/>
            <a:ext cx="5326920" cy="80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ffffff"/>
                </a:solidFill>
                <a:latin typeface="Arial"/>
              </a:rPr>
              <a:t>Результат всех работ</a:t>
            </a:r>
            <a:endParaRPr b="0" lang="ru-RU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"/>
          <p:cNvGraphicFramePr/>
          <p:nvPr/>
        </p:nvGraphicFramePr>
        <p:xfrm>
          <a:off x="546120" y="619200"/>
          <a:ext cx="8941680" cy="4596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4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46120" y="619200"/>
                    <a:ext cx="8941680" cy="4596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"/>
          <p:cNvGraphicFramePr/>
          <p:nvPr/>
        </p:nvGraphicFramePr>
        <p:xfrm>
          <a:off x="1771560" y="586080"/>
          <a:ext cx="6121440" cy="45626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4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771560" y="586080"/>
                    <a:ext cx="6121440" cy="4562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"/>
          <p:cNvGraphicFramePr/>
          <p:nvPr/>
        </p:nvGraphicFramePr>
        <p:xfrm>
          <a:off x="1591920" y="352800"/>
          <a:ext cx="7553160" cy="51022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4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91920" y="352800"/>
                    <a:ext cx="7553160" cy="5102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"/>
          <p:cNvGraphicFramePr/>
          <p:nvPr/>
        </p:nvGraphicFramePr>
        <p:xfrm>
          <a:off x="2004840" y="246600"/>
          <a:ext cx="6527520" cy="53751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5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04840" y="246600"/>
                    <a:ext cx="6527520" cy="5375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"/>
          <p:cNvGraphicFramePr/>
          <p:nvPr/>
        </p:nvGraphicFramePr>
        <p:xfrm>
          <a:off x="1266480" y="399600"/>
          <a:ext cx="7193520" cy="45291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5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66480" y="399600"/>
                    <a:ext cx="7193520" cy="4529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"/>
          <p:cNvGraphicFramePr/>
          <p:nvPr/>
        </p:nvGraphicFramePr>
        <p:xfrm>
          <a:off x="2018160" y="559440"/>
          <a:ext cx="7053840" cy="4555800"/>
        </p:xfrm>
        <a:graphic>
          <a:graphicData uri="http://schemas.openxmlformats.org/presentationml/2006/ole">
            <p:oleObj progId="Word.Document.12"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2132640" y="750240"/>
            <a:ext cx="5787360" cy="39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Библиотеки которые я использовал для всех работ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mport pandas as pd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import requests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import re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tkinter import *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import pymorphy2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bs4 import BeautifulSoup as bs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sklearn.model_selection import train_test_split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sklearn.ensemble import RandomForestClassifier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sklearn.datasets import load_iris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sklearn.linear_model import LogisticRegression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sklearn.datasets import load_iris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sklearn.feature_selection import SelectKBest, chi2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from sklearn.decomposition import PCA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2023-04-21T10:50:34Z</dcterms:created>
  <dc:creator/>
  <dc:description/>
  <dc:language>ru-RU</dc:language>
  <cp:lastModifiedBy/>
  <dcterms:modified xsi:type="dcterms:W3CDTF">2023-04-21T11:38:01Z</dcterms:modified>
  <cp:revision>6</cp:revision>
  <dc:subject/>
  <dc:title/>
</cp:coreProperties>
</file>