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F5D69-B14B-41D4-ABD6-9AFAE8D20159}" v="65" dt="2023-04-22T11:58:48.123"/>
    <p1510:client id="{45A3753F-EEE0-4E7B-8705-4EA4921C3F8F}" v="6" dt="2023-04-22T10:24:52.610"/>
    <p1510:client id="{53CF2818-1D71-4DCD-A00F-B58D83180706}" v="104" dt="2023-04-22T11:13:47.229"/>
    <p1510:client id="{D36612BB-4075-4945-9D1E-1ACC67D82947}" v="27" dt="2023-04-22T10:26:43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山田 慎" userId="S::2101006@s.asojuku.ac.jp::2b2f8f09-b3f7-4f67-b18a-d083acf384b1" providerId="AD" clId="Web-{0F4F5D69-B14B-41D4-ABD6-9AFAE8D20159}"/>
    <pc:docChg chg="modSld">
      <pc:chgData name="小山田 慎" userId="S::2101006@s.asojuku.ac.jp::2b2f8f09-b3f7-4f67-b18a-d083acf384b1" providerId="AD" clId="Web-{0F4F5D69-B14B-41D4-ABD6-9AFAE8D20159}" dt="2023-04-22T11:58:48.123" v="64" actId="14100"/>
      <pc:docMkLst>
        <pc:docMk/>
      </pc:docMkLst>
      <pc:sldChg chg="addSp delSp modSp">
        <pc:chgData name="小山田 慎" userId="S::2101006@s.asojuku.ac.jp::2b2f8f09-b3f7-4f67-b18a-d083acf384b1" providerId="AD" clId="Web-{0F4F5D69-B14B-41D4-ABD6-9AFAE8D20159}" dt="2023-04-22T11:58:48.123" v="64" actId="14100"/>
        <pc:sldMkLst>
          <pc:docMk/>
          <pc:sldMk cId="4276875873" sldId="258"/>
        </pc:sldMkLst>
        <pc:spChg chg="mod">
          <ac:chgData name="小山田 慎" userId="S::2101006@s.asojuku.ac.jp::2b2f8f09-b3f7-4f67-b18a-d083acf384b1" providerId="AD" clId="Web-{0F4F5D69-B14B-41D4-ABD6-9AFAE8D20159}" dt="2023-04-22T11:51:20.235" v="22" actId="20577"/>
          <ac:spMkLst>
            <pc:docMk/>
            <pc:sldMk cId="4276875873" sldId="258"/>
            <ac:spMk id="9" creationId="{55837262-BAD0-57F7-8755-BE486E97B465}"/>
          </ac:spMkLst>
        </pc:spChg>
        <pc:spChg chg="mod">
          <ac:chgData name="小山田 慎" userId="S::2101006@s.asojuku.ac.jp::2b2f8f09-b3f7-4f67-b18a-d083acf384b1" providerId="AD" clId="Web-{0F4F5D69-B14B-41D4-ABD6-9AFAE8D20159}" dt="2023-04-22T11:54:32.509" v="32" actId="20577"/>
          <ac:spMkLst>
            <pc:docMk/>
            <pc:sldMk cId="4276875873" sldId="258"/>
            <ac:spMk id="10" creationId="{B79E76D2-8462-2C55-EAFD-6E6C08E2D1E3}"/>
          </ac:spMkLst>
        </pc:spChg>
        <pc:spChg chg="mod">
          <ac:chgData name="小山田 慎" userId="S::2101006@s.asojuku.ac.jp::2b2f8f09-b3f7-4f67-b18a-d083acf384b1" providerId="AD" clId="Web-{0F4F5D69-B14B-41D4-ABD6-9AFAE8D20159}" dt="2023-04-22T11:54:14.431" v="29" actId="20577"/>
          <ac:spMkLst>
            <pc:docMk/>
            <pc:sldMk cId="4276875873" sldId="258"/>
            <ac:spMk id="11" creationId="{475BB471-36D5-86CF-325B-3FE2B69F32B6}"/>
          </ac:spMkLst>
        </pc:spChg>
        <pc:spChg chg="mod">
          <ac:chgData name="小山田 慎" userId="S::2101006@s.asojuku.ac.jp::2b2f8f09-b3f7-4f67-b18a-d083acf384b1" providerId="AD" clId="Web-{0F4F5D69-B14B-41D4-ABD6-9AFAE8D20159}" dt="2023-04-22T11:53:40.867" v="23" actId="20577"/>
          <ac:spMkLst>
            <pc:docMk/>
            <pc:sldMk cId="4276875873" sldId="258"/>
            <ac:spMk id="14" creationId="{8F9E9E5E-55C0-FE73-F957-2023FE6E55B6}"/>
          </ac:spMkLst>
        </pc:spChg>
        <pc:spChg chg="mod">
          <ac:chgData name="小山田 慎" userId="S::2101006@s.asojuku.ac.jp::2b2f8f09-b3f7-4f67-b18a-d083acf384b1" providerId="AD" clId="Web-{0F4F5D69-B14B-41D4-ABD6-9AFAE8D20159}" dt="2023-04-22T11:53:49.493" v="24" actId="20577"/>
          <ac:spMkLst>
            <pc:docMk/>
            <pc:sldMk cId="4276875873" sldId="258"/>
            <ac:spMk id="15" creationId="{7665B819-E8B4-6F1C-5D7C-CB869280DB7B}"/>
          </ac:spMkLst>
        </pc:spChg>
        <pc:cxnChg chg="mod">
          <ac:chgData name="小山田 慎" userId="S::2101006@s.asojuku.ac.jp::2b2f8f09-b3f7-4f67-b18a-d083acf384b1" providerId="AD" clId="Web-{0F4F5D69-B14B-41D4-ABD6-9AFAE8D20159}" dt="2023-04-22T11:58:48.123" v="64" actId="14100"/>
          <ac:cxnSpMkLst>
            <pc:docMk/>
            <pc:sldMk cId="4276875873" sldId="258"/>
            <ac:cxnSpMk id="4" creationId="{5BDFE3EF-0C96-E4F3-0754-DEEF19AD52DC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5:26.400" v="39" actId="14100"/>
          <ac:cxnSpMkLst>
            <pc:docMk/>
            <pc:sldMk cId="4276875873" sldId="258"/>
            <ac:cxnSpMk id="21" creationId="{4546BB9D-34D8-4A15-849A-52C07DC40734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5:52.292" v="44" actId="14100"/>
          <ac:cxnSpMkLst>
            <pc:docMk/>
            <pc:sldMk cId="4276875873" sldId="258"/>
            <ac:cxnSpMk id="22" creationId="{ECB83BE0-93CD-1F00-45F8-1C0A0237DC7F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6:10.151" v="46" actId="1076"/>
          <ac:cxnSpMkLst>
            <pc:docMk/>
            <pc:sldMk cId="4276875873" sldId="258"/>
            <ac:cxnSpMk id="23" creationId="{24B6B493-5C0F-593C-D832-7630FF16E189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6:27.620" v="49" actId="14100"/>
          <ac:cxnSpMkLst>
            <pc:docMk/>
            <pc:sldMk cId="4276875873" sldId="258"/>
            <ac:cxnSpMk id="24" creationId="{EA4D5795-EAA6-2C3A-222D-44DA28A5EC81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6:47.183" v="53" actId="1076"/>
          <ac:cxnSpMkLst>
            <pc:docMk/>
            <pc:sldMk cId="4276875873" sldId="258"/>
            <ac:cxnSpMk id="25" creationId="{77D4EB6F-377D-8F5C-126C-C392E6657F28}"/>
          </ac:cxnSpMkLst>
        </pc:cxnChg>
        <pc:cxnChg chg="add del mod">
          <ac:chgData name="小山田 慎" userId="S::2101006@s.asojuku.ac.jp::2b2f8f09-b3f7-4f67-b18a-d083acf384b1" providerId="AD" clId="Web-{0F4F5D69-B14B-41D4-ABD6-9AFAE8D20159}" dt="2023-04-22T11:56:54.324" v="55"/>
          <ac:cxnSpMkLst>
            <pc:docMk/>
            <pc:sldMk cId="4276875873" sldId="258"/>
            <ac:cxnSpMk id="27" creationId="{6E12A72E-AF7E-7BE8-CA18-3310FD04D8A2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7:10.558" v="58" actId="14100"/>
          <ac:cxnSpMkLst>
            <pc:docMk/>
            <pc:sldMk cId="4276875873" sldId="258"/>
            <ac:cxnSpMk id="28" creationId="{7EF7BF8F-C263-FA70-0421-1A1B01936F41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7:32.059" v="63" actId="1076"/>
          <ac:cxnSpMkLst>
            <pc:docMk/>
            <pc:sldMk cId="4276875873" sldId="258"/>
            <ac:cxnSpMk id="29" creationId="{029E78D4-B57D-AD15-9C34-97917AD1681A}"/>
          </ac:cxnSpMkLst>
        </pc:cxnChg>
      </pc:sldChg>
    </pc:docChg>
  </pc:docChgLst>
  <pc:docChgLst>
    <pc:chgData name="小山田 慎" userId="S::2101006@s.asojuku.ac.jp::2b2f8f09-b3f7-4f67-b18a-d083acf384b1" providerId="AD" clId="Web-{D36612BB-4075-4945-9D1E-1ACC67D82947}"/>
    <pc:docChg chg="addSld delSld modSld">
      <pc:chgData name="小山田 慎" userId="S::2101006@s.asojuku.ac.jp::2b2f8f09-b3f7-4f67-b18a-d083acf384b1" providerId="AD" clId="Web-{D36612BB-4075-4945-9D1E-1ACC67D82947}" dt="2023-04-22T10:26:43.984" v="24" actId="14100"/>
      <pc:docMkLst>
        <pc:docMk/>
      </pc:docMkLst>
      <pc:sldChg chg="addSp delSp modSp">
        <pc:chgData name="小山田 慎" userId="S::2101006@s.asojuku.ac.jp::2b2f8f09-b3f7-4f67-b18a-d083acf384b1" providerId="AD" clId="Web-{D36612BB-4075-4945-9D1E-1ACC67D82947}" dt="2023-04-22T10:26:29.671" v="19"/>
        <pc:sldMkLst>
          <pc:docMk/>
          <pc:sldMk cId="4276875873" sldId="258"/>
        </pc:sldMkLst>
        <pc:picChg chg="add del mod">
          <ac:chgData name="小山田 慎" userId="S::2101006@s.asojuku.ac.jp::2b2f8f09-b3f7-4f67-b18a-d083acf384b1" providerId="AD" clId="Web-{D36612BB-4075-4945-9D1E-1ACC67D82947}" dt="2023-04-22T10:26:29.671" v="19"/>
          <ac:picMkLst>
            <pc:docMk/>
            <pc:sldMk cId="4276875873" sldId="258"/>
            <ac:picMk id="4" creationId="{DEE63C5C-01D2-4C4A-E171-F0CF42B9A21F}"/>
          </ac:picMkLst>
        </pc:picChg>
      </pc:sldChg>
      <pc:sldChg chg="addSp modSp new">
        <pc:chgData name="小山田 慎" userId="S::2101006@s.asojuku.ac.jp::2b2f8f09-b3f7-4f67-b18a-d083acf384b1" providerId="AD" clId="Web-{D36612BB-4075-4945-9D1E-1ACC67D82947}" dt="2023-04-22T10:26:43.984" v="24" actId="14100"/>
        <pc:sldMkLst>
          <pc:docMk/>
          <pc:sldMk cId="2319681877" sldId="259"/>
        </pc:sldMkLst>
        <pc:picChg chg="add mod">
          <ac:chgData name="小山田 慎" userId="S::2101006@s.asojuku.ac.jp::2b2f8f09-b3f7-4f67-b18a-d083acf384b1" providerId="AD" clId="Web-{D36612BB-4075-4945-9D1E-1ACC67D82947}" dt="2023-04-22T10:26:43.984" v="24" actId="14100"/>
          <ac:picMkLst>
            <pc:docMk/>
            <pc:sldMk cId="2319681877" sldId="259"/>
            <ac:picMk id="2" creationId="{A8B13DC2-246F-7EEB-318E-6775AB445A32}"/>
          </ac:picMkLst>
        </pc:picChg>
      </pc:sldChg>
      <pc:sldChg chg="new del">
        <pc:chgData name="小山田 慎" userId="S::2101006@s.asojuku.ac.jp::2b2f8f09-b3f7-4f67-b18a-d083acf384b1" providerId="AD" clId="Web-{D36612BB-4075-4945-9D1E-1ACC67D82947}" dt="2023-04-22T10:25:54.014" v="7"/>
        <pc:sldMkLst>
          <pc:docMk/>
          <pc:sldMk cId="3842107352" sldId="259"/>
        </pc:sldMkLst>
      </pc:sldChg>
      <pc:sldChg chg="add del replId">
        <pc:chgData name="小山田 慎" userId="S::2101006@s.asojuku.ac.jp::2b2f8f09-b3f7-4f67-b18a-d083acf384b1" providerId="AD" clId="Web-{D36612BB-4075-4945-9D1E-1ACC67D82947}" dt="2023-04-22T10:26:25.593" v="15"/>
        <pc:sldMkLst>
          <pc:docMk/>
          <pc:sldMk cId="1126436119" sldId="260"/>
        </pc:sldMkLst>
      </pc:sldChg>
      <pc:sldChg chg="add del replId">
        <pc:chgData name="小山田 慎" userId="S::2101006@s.asojuku.ac.jp::2b2f8f09-b3f7-4f67-b18a-d083acf384b1" providerId="AD" clId="Web-{D36612BB-4075-4945-9D1E-1ACC67D82947}" dt="2023-04-22T10:26:26.562" v="17"/>
        <pc:sldMkLst>
          <pc:docMk/>
          <pc:sldMk cId="1772303990" sldId="260"/>
        </pc:sldMkLst>
      </pc:sldChg>
    </pc:docChg>
  </pc:docChgLst>
  <pc:docChgLst>
    <pc:chgData name="前田 翔音" userId="acbedcb0-0537-4171-852b-f00e49295ab8" providerId="ADAL" clId="{6CE56C49-E191-4C2F-BFEE-086B655F23AE}"/>
    <pc:docChg chg="custSel modSld">
      <pc:chgData name="前田 翔音" userId="acbedcb0-0537-4171-852b-f00e49295ab8" providerId="ADAL" clId="{6CE56C49-E191-4C2F-BFEE-086B655F23AE}" dt="2023-04-21T00:48:09.750" v="185" actId="1076"/>
      <pc:docMkLst>
        <pc:docMk/>
      </pc:docMkLst>
      <pc:sldChg chg="addSp delSp modSp mod">
        <pc:chgData name="前田 翔音" userId="acbedcb0-0537-4171-852b-f00e49295ab8" providerId="ADAL" clId="{6CE56C49-E191-4C2F-BFEE-086B655F23AE}" dt="2023-04-21T00:48:09.750" v="185" actId="1076"/>
        <pc:sldMkLst>
          <pc:docMk/>
          <pc:sldMk cId="4276875873" sldId="258"/>
        </pc:sldMkLst>
        <pc:spChg chg="add mod">
          <ac:chgData name="前田 翔音" userId="acbedcb0-0537-4171-852b-f00e49295ab8" providerId="ADAL" clId="{6CE56C49-E191-4C2F-BFEE-086B655F23AE}" dt="2023-04-21T00:43:04.238" v="57" actId="1076"/>
          <ac:spMkLst>
            <pc:docMk/>
            <pc:sldMk cId="4276875873" sldId="258"/>
            <ac:spMk id="2" creationId="{8883A58F-E83E-76A6-5013-CDC6765B5A5F}"/>
          </ac:spMkLst>
        </pc:spChg>
        <pc:spChg chg="add mod">
          <ac:chgData name="前田 翔音" userId="acbedcb0-0537-4171-852b-f00e49295ab8" providerId="ADAL" clId="{6CE56C49-E191-4C2F-BFEE-086B655F23AE}" dt="2023-04-21T00:43:08.591" v="58" actId="1076"/>
          <ac:spMkLst>
            <pc:docMk/>
            <pc:sldMk cId="4276875873" sldId="258"/>
            <ac:spMk id="3" creationId="{C9932473-AED8-C264-BE90-4869B47CD2AD}"/>
          </ac:spMkLst>
        </pc:spChg>
        <pc:spChg chg="add mod">
          <ac:chgData name="前田 翔音" userId="acbedcb0-0537-4171-852b-f00e49295ab8" providerId="ADAL" clId="{6CE56C49-E191-4C2F-BFEE-086B655F23AE}" dt="2023-04-21T00:43:21.833" v="88" actId="20577"/>
          <ac:spMkLst>
            <pc:docMk/>
            <pc:sldMk cId="4276875873" sldId="258"/>
            <ac:spMk id="10" creationId="{B79E76D2-8462-2C55-EAFD-6E6C08E2D1E3}"/>
          </ac:spMkLst>
        </pc:spChg>
        <pc:spChg chg="add mod">
          <ac:chgData name="前田 翔音" userId="acbedcb0-0537-4171-852b-f00e49295ab8" providerId="ADAL" clId="{6CE56C49-E191-4C2F-BFEE-086B655F23AE}" dt="2023-04-21T00:45:11.680" v="161" actId="1076"/>
          <ac:spMkLst>
            <pc:docMk/>
            <pc:sldMk cId="4276875873" sldId="258"/>
            <ac:spMk id="11" creationId="{475BB471-36D5-86CF-325B-3FE2B69F32B6}"/>
          </ac:spMkLst>
        </pc:spChg>
        <pc:spChg chg="add mod">
          <ac:chgData name="前田 翔音" userId="acbedcb0-0537-4171-852b-f00e49295ab8" providerId="ADAL" clId="{6CE56C49-E191-4C2F-BFEE-086B655F23AE}" dt="2023-04-21T00:45:15.525" v="162" actId="1076"/>
          <ac:spMkLst>
            <pc:docMk/>
            <pc:sldMk cId="4276875873" sldId="258"/>
            <ac:spMk id="12" creationId="{AB9DF8F4-ADA6-E7A4-A526-03E6A183A5A9}"/>
          </ac:spMkLst>
        </pc:spChg>
        <pc:spChg chg="add mod">
          <ac:chgData name="前田 翔音" userId="acbedcb0-0537-4171-852b-f00e49295ab8" providerId="ADAL" clId="{6CE56C49-E191-4C2F-BFEE-086B655F23AE}" dt="2023-04-21T00:48:09.750" v="185" actId="1076"/>
          <ac:spMkLst>
            <pc:docMk/>
            <pc:sldMk cId="4276875873" sldId="258"/>
            <ac:spMk id="13" creationId="{30419B16-7DE8-CDD3-2BF5-2D535FE3E5FF}"/>
          </ac:spMkLst>
        </pc:spChg>
        <pc:cxnChg chg="add del mod">
          <ac:chgData name="前田 翔音" userId="acbedcb0-0537-4171-852b-f00e49295ab8" providerId="ADAL" clId="{6CE56C49-E191-4C2F-BFEE-086B655F23AE}" dt="2023-04-21T00:47:15.898" v="179" actId="478"/>
          <ac:cxnSpMkLst>
            <pc:docMk/>
            <pc:sldMk cId="4276875873" sldId="258"/>
            <ac:cxnSpMk id="5" creationId="{727F4D21-CE3A-30B0-F17C-FBB09E162813}"/>
          </ac:cxnSpMkLst>
        </pc:cxnChg>
        <pc:cxnChg chg="add del mod">
          <ac:chgData name="前田 翔音" userId="acbedcb0-0537-4171-852b-f00e49295ab8" providerId="ADAL" clId="{6CE56C49-E191-4C2F-BFEE-086B655F23AE}" dt="2023-04-21T00:46:52.409" v="171" actId="478"/>
          <ac:cxnSpMkLst>
            <pc:docMk/>
            <pc:sldMk cId="4276875873" sldId="258"/>
            <ac:cxnSpMk id="15" creationId="{9F8C29FE-565D-0AEE-5DE0-FF414EB79A64}"/>
          </ac:cxnSpMkLst>
        </pc:cxnChg>
        <pc:cxnChg chg="add del mod">
          <ac:chgData name="前田 翔音" userId="acbedcb0-0537-4171-852b-f00e49295ab8" providerId="ADAL" clId="{6CE56C49-E191-4C2F-BFEE-086B655F23AE}" dt="2023-04-21T00:46:50.802" v="170" actId="478"/>
          <ac:cxnSpMkLst>
            <pc:docMk/>
            <pc:sldMk cId="4276875873" sldId="258"/>
            <ac:cxnSpMk id="17" creationId="{546FDA13-E315-A41F-D653-371D1F52E7AF}"/>
          </ac:cxnSpMkLst>
        </pc:cxnChg>
        <pc:cxnChg chg="add mod">
          <ac:chgData name="前田 翔音" userId="acbedcb0-0537-4171-852b-f00e49295ab8" providerId="ADAL" clId="{6CE56C49-E191-4C2F-BFEE-086B655F23AE}" dt="2023-04-21T00:47:04.533" v="174" actId="14100"/>
          <ac:cxnSpMkLst>
            <pc:docMk/>
            <pc:sldMk cId="4276875873" sldId="258"/>
            <ac:cxnSpMk id="19" creationId="{3856DC60-5825-CDA6-1714-94F2AB8D8495}"/>
          </ac:cxnSpMkLst>
        </pc:cxnChg>
        <pc:cxnChg chg="add mod">
          <ac:chgData name="前田 翔音" userId="acbedcb0-0537-4171-852b-f00e49295ab8" providerId="ADAL" clId="{6CE56C49-E191-4C2F-BFEE-086B655F23AE}" dt="2023-04-21T00:47:12.991" v="178" actId="14100"/>
          <ac:cxnSpMkLst>
            <pc:docMk/>
            <pc:sldMk cId="4276875873" sldId="258"/>
            <ac:cxnSpMk id="22" creationId="{099CDBEE-C1B3-FB39-AD46-3A0611522A25}"/>
          </ac:cxnSpMkLst>
        </pc:cxnChg>
        <pc:cxnChg chg="add mod">
          <ac:chgData name="前田 翔音" userId="acbedcb0-0537-4171-852b-f00e49295ab8" providerId="ADAL" clId="{6CE56C49-E191-4C2F-BFEE-086B655F23AE}" dt="2023-04-21T00:47:23.739" v="181" actId="13822"/>
          <ac:cxnSpMkLst>
            <pc:docMk/>
            <pc:sldMk cId="4276875873" sldId="258"/>
            <ac:cxnSpMk id="26" creationId="{719632DC-9577-1233-616F-C1E2072395A7}"/>
          </ac:cxnSpMkLst>
        </pc:cxnChg>
        <pc:cxnChg chg="add mod">
          <ac:chgData name="前田 翔音" userId="acbedcb0-0537-4171-852b-f00e49295ab8" providerId="ADAL" clId="{6CE56C49-E191-4C2F-BFEE-086B655F23AE}" dt="2023-04-21T00:47:33.409" v="183" actId="13822"/>
          <ac:cxnSpMkLst>
            <pc:docMk/>
            <pc:sldMk cId="4276875873" sldId="258"/>
            <ac:cxnSpMk id="28" creationId="{6D292540-3794-81B4-8A91-2453F8B41038}"/>
          </ac:cxnSpMkLst>
        </pc:cxnChg>
      </pc:sldChg>
    </pc:docChg>
  </pc:docChgLst>
  <pc:docChgLst>
    <pc:chgData name="小山田 慎" userId="S::2101006@s.asojuku.ac.jp::2b2f8f09-b3f7-4f67-b18a-d083acf384b1" providerId="AD" clId="Web-{53CF2818-1D71-4DCD-A00F-B58D83180706}"/>
    <pc:docChg chg="modSld">
      <pc:chgData name="小山田 慎" userId="S::2101006@s.asojuku.ac.jp::2b2f8f09-b3f7-4f67-b18a-d083acf384b1" providerId="AD" clId="Web-{53CF2818-1D71-4DCD-A00F-B58D83180706}" dt="2023-04-22T11:13:47.229" v="103" actId="14100"/>
      <pc:docMkLst>
        <pc:docMk/>
      </pc:docMkLst>
      <pc:sldChg chg="addSp delSp modSp">
        <pc:chgData name="小山田 慎" userId="S::2101006@s.asojuku.ac.jp::2b2f8f09-b3f7-4f67-b18a-d083acf384b1" providerId="AD" clId="Web-{53CF2818-1D71-4DCD-A00F-B58D83180706}" dt="2023-04-22T11:13:47.229" v="103" actId="14100"/>
        <pc:sldMkLst>
          <pc:docMk/>
          <pc:sldMk cId="4276875873" sldId="258"/>
        </pc:sldMkLst>
        <pc:spChg chg="mod">
          <ac:chgData name="小山田 慎" userId="S::2101006@s.asojuku.ac.jp::2b2f8f09-b3f7-4f67-b18a-d083acf384b1" providerId="AD" clId="Web-{53CF2818-1D71-4DCD-A00F-B58D83180706}" dt="2023-04-22T11:10:03.363" v="62" actId="1076"/>
          <ac:spMkLst>
            <pc:docMk/>
            <pc:sldMk cId="4276875873" sldId="258"/>
            <ac:spMk id="2" creationId="{8883A58F-E83E-76A6-5013-CDC6765B5A5F}"/>
          </ac:spMkLst>
        </pc:spChg>
        <pc:spChg chg="mod">
          <ac:chgData name="小山田 慎" userId="S::2101006@s.asojuku.ac.jp::2b2f8f09-b3f7-4f67-b18a-d083acf384b1" providerId="AD" clId="Web-{53CF2818-1D71-4DCD-A00F-B58D83180706}" dt="2023-04-22T11:09:59.769" v="61" actId="1076"/>
          <ac:spMkLst>
            <pc:docMk/>
            <pc:sldMk cId="4276875873" sldId="258"/>
            <ac:spMk id="3" creationId="{C9932473-AED8-C264-BE90-4869B47CD2AD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7:07.311" v="47" actId="1076"/>
          <ac:spMkLst>
            <pc:docMk/>
            <pc:sldMk cId="4276875873" sldId="258"/>
            <ac:spMk id="7" creationId="{DC162E5A-D4E0-0797-A082-77516310ECAE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7:11.311" v="48" actId="1076"/>
          <ac:spMkLst>
            <pc:docMk/>
            <pc:sldMk cId="4276875873" sldId="258"/>
            <ac:spMk id="8" creationId="{2077729C-DB99-E0DA-8C5D-A78818A086A0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12:59.462" v="96" actId="1076"/>
          <ac:spMkLst>
            <pc:docMk/>
            <pc:sldMk cId="4276875873" sldId="258"/>
            <ac:spMk id="9" creationId="{55837262-BAD0-57F7-8755-BE486E97B465}"/>
          </ac:spMkLst>
        </pc:spChg>
        <pc:spChg chg="mod">
          <ac:chgData name="小山田 慎" userId="S::2101006@s.asojuku.ac.jp::2b2f8f09-b3f7-4f67-b18a-d083acf384b1" providerId="AD" clId="Web-{53CF2818-1D71-4DCD-A00F-B58D83180706}" dt="2023-04-22T11:05:27.052" v="36" actId="1076"/>
          <ac:spMkLst>
            <pc:docMk/>
            <pc:sldMk cId="4276875873" sldId="258"/>
            <ac:spMk id="10" creationId="{B79E76D2-8462-2C55-EAFD-6E6C08E2D1E3}"/>
          </ac:spMkLst>
        </pc:spChg>
        <pc:spChg chg="mod">
          <ac:chgData name="小山田 慎" userId="S::2101006@s.asojuku.ac.jp::2b2f8f09-b3f7-4f67-b18a-d083acf384b1" providerId="AD" clId="Web-{53CF2818-1D71-4DCD-A00F-B58D83180706}" dt="2023-04-22T11:13:19.728" v="99" actId="1076"/>
          <ac:spMkLst>
            <pc:docMk/>
            <pc:sldMk cId="4276875873" sldId="258"/>
            <ac:spMk id="11" creationId="{475BB471-36D5-86CF-325B-3FE2B69F32B6}"/>
          </ac:spMkLst>
        </pc:spChg>
        <pc:spChg chg="mod">
          <ac:chgData name="小山田 慎" userId="S::2101006@s.asojuku.ac.jp::2b2f8f09-b3f7-4f67-b18a-d083acf384b1" providerId="AD" clId="Web-{53CF2818-1D71-4DCD-A00F-B58D83180706}" dt="2023-04-22T11:03:14.963" v="27" actId="1076"/>
          <ac:spMkLst>
            <pc:docMk/>
            <pc:sldMk cId="4276875873" sldId="258"/>
            <ac:spMk id="12" creationId="{AB9DF8F4-ADA6-E7A4-A526-03E6A183A5A9}"/>
          </ac:spMkLst>
        </pc:spChg>
        <pc:spChg chg="mod">
          <ac:chgData name="小山田 慎" userId="S::2101006@s.asojuku.ac.jp::2b2f8f09-b3f7-4f67-b18a-d083acf384b1" providerId="AD" clId="Web-{53CF2818-1D71-4DCD-A00F-B58D83180706}" dt="2023-04-22T11:03:27.375" v="30" actId="1076"/>
          <ac:spMkLst>
            <pc:docMk/>
            <pc:sldMk cId="4276875873" sldId="258"/>
            <ac:spMk id="13" creationId="{30419B16-7DE8-CDD3-2BF5-2D535FE3E5FF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13:08.665" v="98" actId="14100"/>
          <ac:spMkLst>
            <pc:docMk/>
            <pc:sldMk cId="4276875873" sldId="258"/>
            <ac:spMk id="14" creationId="{8F9E9E5E-55C0-FE73-F957-2023FE6E55B6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12:16.008" v="87" actId="14100"/>
          <ac:spMkLst>
            <pc:docMk/>
            <pc:sldMk cId="4276875873" sldId="258"/>
            <ac:spMk id="15" creationId="{7665B819-E8B4-6F1C-5D7C-CB869280DB7B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9:17.596" v="56" actId="1076"/>
          <ac:spMkLst>
            <pc:docMk/>
            <pc:sldMk cId="4276875873" sldId="258"/>
            <ac:spMk id="16" creationId="{CDC4CB06-EE51-9F28-9EB7-6C520D61C22A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9:41.363" v="58" actId="1076"/>
          <ac:spMkLst>
            <pc:docMk/>
            <pc:sldMk cId="4276875873" sldId="258"/>
            <ac:spMk id="17" creationId="{5D41A83A-082C-5FAE-64B8-7379AA944D16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9:48.347" v="60" actId="1076"/>
          <ac:spMkLst>
            <pc:docMk/>
            <pc:sldMk cId="4276875873" sldId="258"/>
            <ac:spMk id="18" creationId="{AF82EFC5-04FC-8121-E588-6211AE60566D}"/>
          </ac:spMkLst>
        </pc:spChg>
        <pc:cxnChg chg="add mod">
          <ac:chgData name="小山田 慎" userId="S::2101006@s.asojuku.ac.jp::2b2f8f09-b3f7-4f67-b18a-d083acf384b1" providerId="AD" clId="Web-{53CF2818-1D71-4DCD-A00F-B58D83180706}" dt="2023-04-22T11:03:18.906" v="28" actId="1076"/>
          <ac:cxnSpMkLst>
            <pc:docMk/>
            <pc:sldMk cId="4276875873" sldId="258"/>
            <ac:cxnSpMk id="4" creationId="{5BDFE3EF-0C96-E4F3-0754-DEEF19AD52DC}"/>
          </ac:cxnSpMkLst>
        </pc:cxnChg>
        <pc:cxnChg chg="add mod">
          <ac:chgData name="小山田 慎" userId="S::2101006@s.asojuku.ac.jp::2b2f8f09-b3f7-4f67-b18a-d083acf384b1" providerId="AD" clId="Web-{53CF2818-1D71-4DCD-A00F-B58D83180706}" dt="2023-04-22T11:05:53.903" v="38" actId="14100"/>
          <ac:cxnSpMkLst>
            <pc:docMk/>
            <pc:sldMk cId="4276875873" sldId="258"/>
            <ac:cxnSpMk id="5" creationId="{6DEC3B8C-4886-A3E2-6A9F-F0B7D6971EBF}"/>
          </ac:cxnSpMkLst>
        </pc:cxnChg>
        <pc:cxnChg chg="add mod">
          <ac:chgData name="小山田 慎" userId="S::2101006@s.asojuku.ac.jp::2b2f8f09-b3f7-4f67-b18a-d083acf384b1" providerId="AD" clId="Web-{53CF2818-1D71-4DCD-A00F-B58D83180706}" dt="2023-04-22T11:13:23.900" v="100" actId="14100"/>
          <ac:cxnSpMkLst>
            <pc:docMk/>
            <pc:sldMk cId="4276875873" sldId="258"/>
            <ac:cxnSpMk id="6" creationId="{9A859BC7-6A4C-85E6-DC54-836617E8FE40}"/>
          </ac:cxnSpMkLst>
        </pc:cxnChg>
        <pc:cxnChg chg="del mod">
          <ac:chgData name="小山田 慎" userId="S::2101006@s.asojuku.ac.jp::2b2f8f09-b3f7-4f67-b18a-d083acf384b1" providerId="AD" clId="Web-{53CF2818-1D71-4DCD-A00F-B58D83180706}" dt="2023-04-22T11:03:01.682" v="24"/>
          <ac:cxnSpMkLst>
            <pc:docMk/>
            <pc:sldMk cId="4276875873" sldId="258"/>
            <ac:cxnSpMk id="19" creationId="{3856DC60-5825-CDA6-1714-94F2AB8D8495}"/>
          </ac:cxnSpMkLst>
        </pc:cxnChg>
        <pc:cxnChg chg="add mod">
          <ac:chgData name="小山田 慎" userId="S::2101006@s.asojuku.ac.jp::2b2f8f09-b3f7-4f67-b18a-d083acf384b1" providerId="AD" clId="Web-{53CF2818-1D71-4DCD-A00F-B58D83180706}" dt="2023-04-22T11:10:47.974" v="69" actId="14100"/>
          <ac:cxnSpMkLst>
            <pc:docMk/>
            <pc:sldMk cId="4276875873" sldId="258"/>
            <ac:cxnSpMk id="19" creationId="{4B4F1240-CD40-48C4-06D0-B7C8E9FDD876}"/>
          </ac:cxnSpMkLst>
        </pc:cxnChg>
        <pc:cxnChg chg="add mod">
          <ac:chgData name="小山田 慎" userId="S::2101006@s.asojuku.ac.jp::2b2f8f09-b3f7-4f67-b18a-d083acf384b1" providerId="AD" clId="Web-{53CF2818-1D71-4DCD-A00F-B58D83180706}" dt="2023-04-22T11:13:47.229" v="103" actId="14100"/>
          <ac:cxnSpMkLst>
            <pc:docMk/>
            <pc:sldMk cId="4276875873" sldId="258"/>
            <ac:cxnSpMk id="20" creationId="{557883F0-00AA-EBDA-49D4-159F86B57276}"/>
          </ac:cxnSpMkLst>
        </pc:cxnChg>
        <pc:cxnChg chg="del mod">
          <ac:chgData name="小山田 慎" userId="S::2101006@s.asojuku.ac.jp::2b2f8f09-b3f7-4f67-b18a-d083acf384b1" providerId="AD" clId="Web-{53CF2818-1D71-4DCD-A00F-B58D83180706}" dt="2023-04-22T11:02:59.635" v="23"/>
          <ac:cxnSpMkLst>
            <pc:docMk/>
            <pc:sldMk cId="4276875873" sldId="258"/>
            <ac:cxnSpMk id="22" creationId="{099CDBEE-C1B3-FB39-AD46-3A0611522A25}"/>
          </ac:cxnSpMkLst>
        </pc:cxnChg>
        <pc:cxnChg chg="mod">
          <ac:chgData name="小山田 慎" userId="S::2101006@s.asojuku.ac.jp::2b2f8f09-b3f7-4f67-b18a-d083acf384b1" providerId="AD" clId="Web-{53CF2818-1D71-4DCD-A00F-B58D83180706}" dt="2023-04-22T11:10:03.363" v="62" actId="1076"/>
          <ac:cxnSpMkLst>
            <pc:docMk/>
            <pc:sldMk cId="4276875873" sldId="258"/>
            <ac:cxnSpMk id="26" creationId="{719632DC-9577-1233-616F-C1E2072395A7}"/>
          </ac:cxnSpMkLst>
        </pc:cxnChg>
        <pc:cxnChg chg="del mod">
          <ac:chgData name="小山田 慎" userId="S::2101006@s.asojuku.ac.jp::2b2f8f09-b3f7-4f67-b18a-d083acf384b1" providerId="AD" clId="Web-{53CF2818-1D71-4DCD-A00F-B58D83180706}" dt="2023-04-22T11:05:32.099" v="37"/>
          <ac:cxnSpMkLst>
            <pc:docMk/>
            <pc:sldMk cId="4276875873" sldId="258"/>
            <ac:cxnSpMk id="28" creationId="{6D292540-3794-81B4-8A91-2453F8B41038}"/>
          </ac:cxnSpMkLst>
        </pc:cxnChg>
      </pc:sldChg>
    </pc:docChg>
  </pc:docChgLst>
  <pc:docChgLst>
    <pc:chgData name="小山田 慎" userId="S::2101006@s.asojuku.ac.jp::2b2f8f09-b3f7-4f67-b18a-d083acf384b1" providerId="AD" clId="Web-{45A3753F-EEE0-4E7B-8705-4EA4921C3F8F}"/>
    <pc:docChg chg="modSld">
      <pc:chgData name="小山田 慎" userId="S::2101006@s.asojuku.ac.jp::2b2f8f09-b3f7-4f67-b18a-d083acf384b1" providerId="AD" clId="Web-{45A3753F-EEE0-4E7B-8705-4EA4921C3F8F}" dt="2023-04-22T10:24:52.610" v="3"/>
      <pc:docMkLst>
        <pc:docMk/>
      </pc:docMkLst>
      <pc:sldChg chg="addSp delSp modSp">
        <pc:chgData name="小山田 慎" userId="S::2101006@s.asojuku.ac.jp::2b2f8f09-b3f7-4f67-b18a-d083acf384b1" providerId="AD" clId="Web-{45A3753F-EEE0-4E7B-8705-4EA4921C3F8F}" dt="2023-04-22T10:24:52.610" v="3"/>
        <pc:sldMkLst>
          <pc:docMk/>
          <pc:sldMk cId="4276875873" sldId="258"/>
        </pc:sldMkLst>
        <pc:spChg chg="add del mod">
          <ac:chgData name="小山田 慎" userId="S::2101006@s.asojuku.ac.jp::2b2f8f09-b3f7-4f67-b18a-d083acf384b1" providerId="AD" clId="Web-{45A3753F-EEE0-4E7B-8705-4EA4921C3F8F}" dt="2023-04-22T10:24:52.610" v="3"/>
          <ac:spMkLst>
            <pc:docMk/>
            <pc:sldMk cId="4276875873" sldId="258"/>
            <ac:spMk id="4" creationId="{AB560449-6BB8-A3B0-D8A9-1DA2C4715D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9844-18B8-109D-425C-BAEF765A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4232F0-54FB-9950-CFC5-67289FD5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357A27-DAB4-9B78-E321-4FCE1D27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4624A-F099-9610-5D84-0A2F2035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1A14D-C4D7-14B7-3B53-F91FC907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0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92D89-EFD1-C0F0-D45B-B65D8926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F432B2-40FA-A2F8-81DD-76A0CAEBC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25F34-7EE6-9D72-84E1-70120477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529569-1250-0AFA-3C69-B6FF8D49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42768-F122-4320-CA3C-3EF485F1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4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358FD9-DFB2-89B0-046B-A78216AEF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8841AE-55F9-EC22-B2D0-F5D17BB83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8B451-9835-9683-A845-8D80040C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4A28E1-8862-772A-FC55-0C0B6DCB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6294CD-873B-2D7E-6FDD-4C555006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4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FA9DB-7507-92ED-3121-F75D1EA2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8D1A9-C7C5-C081-107C-E47D27CC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A1A4B-B05D-643B-2307-E777CEB2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7343F9-B193-499F-DE4C-82210FFA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74935-A749-F89A-0F8B-B676F693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BB80-CD5B-A3C0-9F4F-24042A61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D38A98-E6A2-2471-1214-D746AEBF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E2A8E-E2AD-6136-6194-08C30BD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CB8AA-3418-41B6-6D48-3650224F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E1610-8AD5-B61B-C673-9533D404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4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E1841-CA4F-2F58-6351-AB42BDC1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58CC8E-CCED-F73F-2380-1A7C71148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C75B5-F57E-E052-FCFB-6FE7660E3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E2A64-08D5-C1F1-CD4A-1CB8A8CA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4EC608-D29F-D780-0A92-DF71DAB5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3C088D-4946-77D9-F2E2-2DD3DBA7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4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7436B-E952-6507-C96C-403D0575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9D95CD-1774-AF61-13E3-97D93EC09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16BA6D-2C34-4687-CE24-B779F125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A0F683-81DF-B700-5BE9-0E79C0F9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7B2422-BEB9-4C73-D65A-CEF58523D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44E861-E039-0A6C-5DB8-DB3A059E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17E969-C4EA-60BB-96CC-E7CAF913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FC9CEC-45F6-A92F-3CB0-69E526AD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AF031-D8AE-F730-2F1F-81C6AB6D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D9DB3C-F38F-19ED-2ABF-B27A1040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21E1B5-6D2E-1038-EEBB-F1953BE8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3DADEB-9181-1279-0CF1-D7D96F0E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CEAE75-DF05-42F2-BFF1-319EB1C3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6EFB84-4405-DF73-26A9-F01D2E35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A0F4E-1D61-79EA-5A95-CBD1FB04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8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B83C6-E4F2-58DC-55B3-70B33E73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57122-3066-1477-D0F9-B011F478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2DB3BE-F775-DE09-9214-0870012F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335C0D-6C62-1DC8-27FB-CB08D103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263B43-6EC4-9E84-4BAA-7CC32E87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234713-5AE2-6988-FEF1-03E89BDA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2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7822-D3F4-29AA-66F7-14DB8586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F18AF3-F2E4-E67C-76F2-A57B4417A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273F7D-BCEE-472C-271F-4C94B5BCA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5974E4-9B9B-301C-C648-46203D0E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E64DDC-7CD0-A878-D208-74A55340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5457C0-6AB2-6CAA-670C-73F6ACCF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99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7B7AE5-C882-6600-2C40-4C336758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E48DE5-CD54-0989-52DA-8889112D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B120C-8ED8-D102-8187-F706D4948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C0-1850-4112-85E3-C33448701CEE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2946A-EA68-7A8D-6269-08DE9735A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20B56-EA9D-BBEE-99B8-7273C30A5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6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883A58F-E83E-76A6-5013-CDC6765B5A5F}"/>
              </a:ext>
            </a:extLst>
          </p:cNvPr>
          <p:cNvSpPr/>
          <p:nvPr/>
        </p:nvSpPr>
        <p:spPr>
          <a:xfrm>
            <a:off x="6171699" y="288759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9932473-AED8-C264-BE90-4869B47CD2AD}"/>
              </a:ext>
            </a:extLst>
          </p:cNvPr>
          <p:cNvSpPr/>
          <p:nvPr/>
        </p:nvSpPr>
        <p:spPr>
          <a:xfrm>
            <a:off x="8203532" y="288759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新規登録画面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9E76D2-8462-2C55-EAFD-6E6C08E2D1E3}"/>
              </a:ext>
            </a:extLst>
          </p:cNvPr>
          <p:cNvSpPr/>
          <p:nvPr/>
        </p:nvSpPr>
        <p:spPr>
          <a:xfrm>
            <a:off x="6171699" y="1583154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000">
                <a:ea typeface="游ゴシック"/>
              </a:rPr>
              <a:t>タイムライン画面</a:t>
            </a:r>
            <a:endParaRPr kumimoji="1" lang="ja-JP" altLang="en-US" sz="1000">
              <a:ea typeface="游ゴシック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5BB471-36D5-86CF-325B-3FE2B69F32B6}"/>
              </a:ext>
            </a:extLst>
          </p:cNvPr>
          <p:cNvSpPr/>
          <p:nvPr/>
        </p:nvSpPr>
        <p:spPr>
          <a:xfrm>
            <a:off x="9724023" y="1582149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200">
                <a:ea typeface="游ゴシック"/>
              </a:rPr>
              <a:t>フォーラム画面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9DF8F4-ADA6-E7A4-A526-03E6A183A5A9}"/>
              </a:ext>
            </a:extLst>
          </p:cNvPr>
          <p:cNvSpPr/>
          <p:nvPr/>
        </p:nvSpPr>
        <p:spPr>
          <a:xfrm>
            <a:off x="3109662" y="1582149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>
                <a:ea typeface="游ゴシック"/>
              </a:rPr>
              <a:t>プロフィール画面</a:t>
            </a:r>
            <a:endParaRPr lang="ja-JP" altLang="en-US" sz="1400">
              <a:ea typeface="游ゴシック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0419B16-7DE8-CDD3-2BF5-2D535FE3E5FF}"/>
              </a:ext>
            </a:extLst>
          </p:cNvPr>
          <p:cNvSpPr/>
          <p:nvPr/>
        </p:nvSpPr>
        <p:spPr>
          <a:xfrm>
            <a:off x="775035" y="1564104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游ゴシック"/>
              </a:rPr>
              <a:t>投稿画面</a:t>
            </a:r>
            <a:endParaRPr lang="ja-JP" altLang="en-US" dirty="0">
              <a:ea typeface="游ゴシック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19632DC-9577-1233-616F-C1E2072395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7431005" y="713874"/>
            <a:ext cx="77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BDFE3EF-0C96-E4F3-0754-DEEF19AD52DC}"/>
              </a:ext>
            </a:extLst>
          </p:cNvPr>
          <p:cNvCxnSpPr>
            <a:cxnSpLocks/>
          </p:cNvCxnSpPr>
          <p:nvPr/>
        </p:nvCxnSpPr>
        <p:spPr>
          <a:xfrm>
            <a:off x="2148639" y="1953624"/>
            <a:ext cx="861762" cy="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EC3B8C-4886-A3E2-6A9F-F0B7D6971EBF}"/>
              </a:ext>
            </a:extLst>
          </p:cNvPr>
          <p:cNvCxnSpPr>
            <a:cxnSpLocks/>
          </p:cNvCxnSpPr>
          <p:nvPr/>
        </p:nvCxnSpPr>
        <p:spPr>
          <a:xfrm>
            <a:off x="4453689" y="1944099"/>
            <a:ext cx="1680912" cy="2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A859BC7-6A4C-85E6-DC54-836617E8FE40}"/>
              </a:ext>
            </a:extLst>
          </p:cNvPr>
          <p:cNvCxnSpPr>
            <a:cxnSpLocks/>
          </p:cNvCxnSpPr>
          <p:nvPr/>
        </p:nvCxnSpPr>
        <p:spPr>
          <a:xfrm>
            <a:off x="7501689" y="1944099"/>
            <a:ext cx="2223837" cy="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162E5A-D4E0-0797-A082-77516310ECAE}"/>
              </a:ext>
            </a:extLst>
          </p:cNvPr>
          <p:cNvSpPr/>
          <p:nvPr/>
        </p:nvSpPr>
        <p:spPr>
          <a:xfrm>
            <a:off x="5290886" y="3201398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>
                <a:ea typeface="游ゴシック"/>
              </a:rPr>
              <a:t>プロフィール画面</a:t>
            </a:r>
            <a:endParaRPr lang="ja-JP" altLang="en-US" sz="1400">
              <a:ea typeface="游ゴシック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77729C-DB99-E0DA-8C5D-A78818A086A0}"/>
              </a:ext>
            </a:extLst>
          </p:cNvPr>
          <p:cNvSpPr/>
          <p:nvPr/>
        </p:nvSpPr>
        <p:spPr>
          <a:xfrm>
            <a:off x="7091111" y="3201398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>
                <a:ea typeface="游ゴシック"/>
              </a:rPr>
              <a:t>プロフィール画面</a:t>
            </a:r>
            <a:endParaRPr lang="ja-JP" altLang="en-US" sz="1400">
              <a:ea typeface="游ゴシック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837262-BAD0-57F7-8755-BE486E97B465}"/>
              </a:ext>
            </a:extLst>
          </p:cNvPr>
          <p:cNvSpPr/>
          <p:nvPr/>
        </p:nvSpPr>
        <p:spPr>
          <a:xfrm>
            <a:off x="8767511" y="3201398"/>
            <a:ext cx="1059281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800">
                <a:ea typeface="游ゴシック"/>
              </a:rPr>
              <a:t>フォーラム</a:t>
            </a:r>
            <a:endParaRPr lang="ja-JP"/>
          </a:p>
          <a:p>
            <a:pPr algn="ctr"/>
            <a:r>
              <a:rPr lang="ja-JP" altLang="en-US" sz="800">
                <a:ea typeface="游ゴシック"/>
              </a:rPr>
              <a:t>コメント送信</a:t>
            </a:r>
            <a:r>
              <a:rPr kumimoji="1" lang="ja-JP" altLang="en-US" sz="800">
                <a:ea typeface="游ゴシック"/>
              </a:rPr>
              <a:t>画面</a:t>
            </a:r>
            <a:endParaRPr lang="ja-JP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9E9E5E-55C0-FE73-F957-2023FE6E55B6}"/>
              </a:ext>
            </a:extLst>
          </p:cNvPr>
          <p:cNvSpPr/>
          <p:nvPr/>
        </p:nvSpPr>
        <p:spPr>
          <a:xfrm>
            <a:off x="10024811" y="3201398"/>
            <a:ext cx="9164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000">
                <a:ea typeface="游ゴシック"/>
              </a:rPr>
              <a:t>フォーラム詳細</a:t>
            </a:r>
            <a:r>
              <a:rPr kumimoji="1" lang="ja-JP" altLang="en-US" sz="1000">
                <a:ea typeface="游ゴシック"/>
              </a:rPr>
              <a:t>画面</a:t>
            </a:r>
            <a:endParaRPr lang="ja-JP" altLang="en-US" sz="1000">
              <a:ea typeface="游ゴシック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665B819-E8B4-6F1C-5D7C-CB869280DB7B}"/>
              </a:ext>
            </a:extLst>
          </p:cNvPr>
          <p:cNvSpPr/>
          <p:nvPr/>
        </p:nvSpPr>
        <p:spPr>
          <a:xfrm>
            <a:off x="11110661" y="3201398"/>
            <a:ext cx="925931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000">
                <a:ea typeface="游ゴシック"/>
              </a:rPr>
              <a:t>フォーラム投稿</a:t>
            </a:r>
            <a:r>
              <a:rPr kumimoji="1" lang="ja-JP" altLang="en-US" sz="1000">
                <a:ea typeface="游ゴシック"/>
              </a:rPr>
              <a:t>画面</a:t>
            </a:r>
            <a:endParaRPr lang="ja-JP" altLang="en-US" sz="1000">
              <a:ea typeface="游ゴシック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DC4CB06-EE51-9F28-9EB7-6C520D61C22A}"/>
              </a:ext>
            </a:extLst>
          </p:cNvPr>
          <p:cNvSpPr/>
          <p:nvPr/>
        </p:nvSpPr>
        <p:spPr>
          <a:xfrm>
            <a:off x="3109661" y="3163298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>
                <a:ea typeface="游ゴシック"/>
              </a:rPr>
              <a:t>プロフィール画面</a:t>
            </a:r>
            <a:endParaRPr lang="ja-JP" altLang="en-US" sz="1400">
              <a:ea typeface="游ゴシック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41A83A-082C-5FAE-64B8-7379AA944D16}"/>
              </a:ext>
            </a:extLst>
          </p:cNvPr>
          <p:cNvSpPr/>
          <p:nvPr/>
        </p:nvSpPr>
        <p:spPr>
          <a:xfrm>
            <a:off x="3109661" y="4515848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>
                <a:ea typeface="游ゴシック"/>
              </a:rPr>
              <a:t>プロフィール画面</a:t>
            </a:r>
            <a:endParaRPr lang="ja-JP" altLang="en-US" sz="1400">
              <a:ea typeface="游ゴシック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F82EFC5-04FC-8121-E588-6211AE60566D}"/>
              </a:ext>
            </a:extLst>
          </p:cNvPr>
          <p:cNvSpPr/>
          <p:nvPr/>
        </p:nvSpPr>
        <p:spPr>
          <a:xfrm>
            <a:off x="3109661" y="5801723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>
                <a:ea typeface="游ゴシック"/>
              </a:rPr>
              <a:t>プロフィール画面</a:t>
            </a:r>
            <a:endParaRPr lang="ja-JP" altLang="en-US" sz="1400">
              <a:ea typeface="游ゴシック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B4F1240-CD40-48C4-06D0-B7C8E9FDD876}"/>
              </a:ext>
            </a:extLst>
          </p:cNvPr>
          <p:cNvCxnSpPr>
            <a:cxnSpLocks/>
          </p:cNvCxnSpPr>
          <p:nvPr/>
        </p:nvCxnSpPr>
        <p:spPr>
          <a:xfrm>
            <a:off x="6792830" y="1142498"/>
            <a:ext cx="10527" cy="43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57883F0-00AA-EBDA-49D4-159F86B57276}"/>
              </a:ext>
            </a:extLst>
          </p:cNvPr>
          <p:cNvCxnSpPr>
            <a:cxnSpLocks/>
          </p:cNvCxnSpPr>
          <p:nvPr/>
        </p:nvCxnSpPr>
        <p:spPr>
          <a:xfrm>
            <a:off x="10412330" y="2466473"/>
            <a:ext cx="20052" cy="695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546BB9D-34D8-4A15-849A-52C07DC40734}"/>
              </a:ext>
            </a:extLst>
          </p:cNvPr>
          <p:cNvCxnSpPr>
            <a:cxnSpLocks/>
          </p:cNvCxnSpPr>
          <p:nvPr/>
        </p:nvCxnSpPr>
        <p:spPr>
          <a:xfrm flipH="1">
            <a:off x="9317957" y="2447423"/>
            <a:ext cx="1084848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CB83BE0-93CD-1F00-45F8-1C0A0237DC7F}"/>
              </a:ext>
            </a:extLst>
          </p:cNvPr>
          <p:cNvCxnSpPr>
            <a:cxnSpLocks/>
          </p:cNvCxnSpPr>
          <p:nvPr/>
        </p:nvCxnSpPr>
        <p:spPr>
          <a:xfrm>
            <a:off x="10383754" y="2447423"/>
            <a:ext cx="1210677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4B6B493-5C0F-593C-D832-7630FF16E189}"/>
              </a:ext>
            </a:extLst>
          </p:cNvPr>
          <p:cNvCxnSpPr>
            <a:cxnSpLocks/>
          </p:cNvCxnSpPr>
          <p:nvPr/>
        </p:nvCxnSpPr>
        <p:spPr>
          <a:xfrm flipH="1">
            <a:off x="5784181" y="2437898"/>
            <a:ext cx="1084848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A4D5795-EAA6-2C3A-222D-44DA28A5EC81}"/>
              </a:ext>
            </a:extLst>
          </p:cNvPr>
          <p:cNvCxnSpPr>
            <a:cxnSpLocks/>
          </p:cNvCxnSpPr>
          <p:nvPr/>
        </p:nvCxnSpPr>
        <p:spPr>
          <a:xfrm>
            <a:off x="6878553" y="2466473"/>
            <a:ext cx="915402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7D4EB6F-377D-8F5C-126C-C392E6657F28}"/>
              </a:ext>
            </a:extLst>
          </p:cNvPr>
          <p:cNvCxnSpPr>
            <a:cxnSpLocks/>
          </p:cNvCxnSpPr>
          <p:nvPr/>
        </p:nvCxnSpPr>
        <p:spPr>
          <a:xfrm flipH="1">
            <a:off x="3736305" y="2428373"/>
            <a:ext cx="8523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EF7BF8F-C263-FA70-0421-1A1B01936F41}"/>
              </a:ext>
            </a:extLst>
          </p:cNvPr>
          <p:cNvCxnSpPr>
            <a:cxnSpLocks/>
          </p:cNvCxnSpPr>
          <p:nvPr/>
        </p:nvCxnSpPr>
        <p:spPr>
          <a:xfrm>
            <a:off x="3735302" y="4009523"/>
            <a:ext cx="10527" cy="466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29E78D4-B57D-AD15-9C34-97917AD1681A}"/>
              </a:ext>
            </a:extLst>
          </p:cNvPr>
          <p:cNvCxnSpPr>
            <a:cxnSpLocks/>
          </p:cNvCxnSpPr>
          <p:nvPr/>
        </p:nvCxnSpPr>
        <p:spPr>
          <a:xfrm flipH="1">
            <a:off x="3783929" y="5428748"/>
            <a:ext cx="8523" cy="37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7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" descr="ダイアグラム&#10;&#10;説明は自動で生成されたものです">
            <a:extLst>
              <a:ext uri="{FF2B5EF4-FFF2-40B4-BE49-F238E27FC236}">
                <a16:creationId xmlns:a16="http://schemas.microsoft.com/office/drawing/2014/main" id="{A8B13DC2-246F-7EEB-318E-6775AB44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76" y="644919"/>
            <a:ext cx="7718096" cy="45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2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前田 翔音</dc:creator>
  <cp:revision>106</cp:revision>
  <dcterms:created xsi:type="dcterms:W3CDTF">2023-04-19T00:15:37Z</dcterms:created>
  <dcterms:modified xsi:type="dcterms:W3CDTF">2023-04-22T11:58:48Z</dcterms:modified>
</cp:coreProperties>
</file>