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C922-722C-4F30-9E6E-BAEC467AD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4C8F8-A1C3-48CD-9C38-9021A2D4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FE26-E5DC-453F-AABD-A69A91C7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60AB-43BF-4459-AA2E-F7DD2BF8555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AC1C-2325-4538-8BCB-EB08B0CF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22666-2B20-4737-999A-E621A95C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2B7-E94F-4477-BBDA-554F8DAE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CC56-008D-4A47-9730-A312C08A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380F8-A768-4CA7-9874-F0F1ADAFD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815C-6AF1-4FC6-B06A-4469864B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60AB-43BF-4459-AA2E-F7DD2BF8555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E215E-7913-48CF-853B-11147852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9B4E-83F7-49C2-AB76-BD02EC38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2B7-E94F-4477-BBDA-554F8DAE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8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99F53-97FB-4BC2-8F8D-07C65C844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293B-5116-42B8-B8A7-4E1A98881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9C968-D748-454B-9AFB-B3B2B634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60AB-43BF-4459-AA2E-F7DD2BF8555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098B9-3AA8-4253-9A94-B0160BC2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77C1C-72D2-4090-AF18-496A06E0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2B7-E94F-4477-BBDA-554F8DAE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CF9B-19A4-4913-B82C-F98FB1C2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FB3E-3CD4-406C-BD52-69AEA323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380B2-C15F-42CD-BBD9-84EECCC8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60AB-43BF-4459-AA2E-F7DD2BF8555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83F6D-C04C-4FCD-9473-F4230681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410D0-E950-4CB5-83E0-AD300CEC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2B7-E94F-4477-BBDA-554F8DAE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7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1B8F-B106-4738-8041-FCD99289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3F034-566A-4E26-9BA7-F9D0DFD95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72E1B-B4B7-4B54-ACBD-C9175230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60AB-43BF-4459-AA2E-F7DD2BF8555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115D8-ED8C-4130-8B8F-ED410B92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4BAE6-4425-495B-BAD5-98568488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2B7-E94F-4477-BBDA-554F8DAE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6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103D-58AE-49F5-94F0-69778BF7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588E-2132-4012-9E59-F77B96117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DB170-08F8-493C-A888-CC9B5312E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8E46C-C089-4868-9020-7507085F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60AB-43BF-4459-AA2E-F7DD2BF8555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2089F-826D-4ED4-8D90-3A529CC8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1FC85-46C3-411B-B778-78628456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2B7-E94F-4477-BBDA-554F8DAE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F3D2-F97F-4BF7-878F-3B2F12A5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2DA0-3F4B-4606-8063-7DFE4BA7A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6C6F4-72F8-43F7-8AE5-C9E53F586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4191E-8611-4B34-AD82-EE85AE7EF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950B8-E452-4458-9344-085A2FC16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286B3-D7CC-4639-858C-6783E4B1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60AB-43BF-4459-AA2E-F7DD2BF8555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BBAE3-5D6C-4744-B0C0-FAB355D1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3EEA6-3951-4F81-AFEF-FA41DB69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2B7-E94F-4477-BBDA-554F8DAE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B9F1-31AE-428B-810D-C4F885BC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A13EC-5DAB-4B6F-9A30-123189FA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60AB-43BF-4459-AA2E-F7DD2BF8555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CD747-5299-480B-8883-2212F65D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3A705-609A-45C0-A367-7DF7E777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2B7-E94F-4477-BBDA-554F8DAE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5F81F-EEC3-42E9-85D5-FF68A8B6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60AB-43BF-4459-AA2E-F7DD2BF8555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5AD2A-A28D-4888-9575-7500B684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11967-3DE0-4477-981A-65ED2947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2B7-E94F-4477-BBDA-554F8DAE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5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2E54-FCC6-4130-9900-C66FC81B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1AD5-E8FB-4251-AED7-57BA62139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AABD8-24C9-4C7D-BE90-3C8A07448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E88D0-C6B3-4170-858A-E594F342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60AB-43BF-4459-AA2E-F7DD2BF8555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25BBB-34C4-4BAE-8399-D037C340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F9BD4-1A24-4826-A64D-B984E9ED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2B7-E94F-4477-BBDA-554F8DAE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6447-07F5-4C43-A1BA-E7567C03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53D30-07FF-464A-9A3A-14A9AAD3F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29C32-A1F7-44AB-A4FC-CBA41DAAE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9D5D9-2C58-4D12-9F79-60687769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60AB-43BF-4459-AA2E-F7DD2BF8555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B38A0-782D-4789-B31E-81845346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FD459-E77B-48DC-A5EA-9DB74852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2B7-E94F-4477-BBDA-554F8DAE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1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B91AA-7A3D-49C9-90DA-DC299436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7A021-ABD0-4670-B085-4BED59F4C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8B104-0077-4075-B342-1570AE0EE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60AB-43BF-4459-AA2E-F7DD2BF8555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CA30D-541A-4946-BE94-2A4A8D10B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E3220-64C0-4D0D-9EB9-47683629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062B7-E94F-4477-BBDA-554F8DAE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a01G7jdJn3i59UN7WgPde9/GoldenBridge?node-id=20%3A106&amp;scaling=scale-down&amp;page-id=0%3A1&amp;starting-point-node-id=20%3A106" TargetMode="External"/><Relationship Id="rId2" Type="http://schemas.openxmlformats.org/officeDocument/2006/relationships/hyperlink" Target="https://www.figma.com/file/a01G7jdJn3i59UN7WgPde9/GoldenBridge?node-id=0%3A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7FA6-C4DD-4C60-ABEF-CC80A5E97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 to the readme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455B9-5BBB-48AF-8A66-0C468CC9E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https://www.figma.com/file/a01G7jdJn3i59UN7WgPde9/GoldenBridge?node-id=0%3A1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https://www.figma.com/proto/a01G7jdJn3i59UN7WgPde9/GoldenBridge?node-id=20%3A106&amp;scaling=scale-down&amp;page-id=0%3A1&amp;starting-point-node-id=20%3A106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097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Refer to the readme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 to the readme file</dc:title>
  <dc:creator>YAP William Khin Hoong</dc:creator>
  <cp:lastModifiedBy>YAP William Khin Hoong</cp:lastModifiedBy>
  <cp:revision>1</cp:revision>
  <dcterms:created xsi:type="dcterms:W3CDTF">2022-04-13T18:59:46Z</dcterms:created>
  <dcterms:modified xsi:type="dcterms:W3CDTF">2022-04-13T19:00:49Z</dcterms:modified>
</cp:coreProperties>
</file>