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embeddedFontLst>
    <p:embeddedFont>
      <p:font typeface="Georgia" panose="02040502050405020303" pitchFamily="18" charset="0"/>
      <p:regular r:id="rId9"/>
      <p:bold r:id="rId10"/>
      <p:italic r:id="rId11"/>
      <p:boldItalic r:id="rId12"/>
    </p:embeddedFont>
    <p:embeddedFont>
      <p:font typeface="JSESGV+Wingdings-Regular" panose="020B0604020202020204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340" y="5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2673" y="2147307"/>
            <a:ext cx="3326144" cy="1066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3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Georgia"/>
                <a:cs typeface="Georgia"/>
              </a:rPr>
              <a:t>Calculator and Text</a:t>
            </a:r>
          </a:p>
          <a:p>
            <a:pPr marL="0" marR="0">
              <a:lnSpc>
                <a:spcPts val="2335"/>
              </a:lnSpc>
              <a:spcBef>
                <a:spcPts val="594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Georgia"/>
                <a:cs typeface="Georgia"/>
              </a:rPr>
              <a:t>Editor using</a:t>
            </a:r>
            <a:r>
              <a:rPr sz="2400" b="1" spc="1211" dirty="0">
                <a:solidFill>
                  <a:srgbClr val="223669"/>
                </a:solidFill>
                <a:latin typeface="Georgia"/>
                <a:cs typeface="Georgia"/>
              </a:rPr>
              <a:t> </a:t>
            </a:r>
            <a:r>
              <a:rPr sz="2400" b="1" dirty="0">
                <a:solidFill>
                  <a:srgbClr val="223669"/>
                </a:solidFill>
                <a:latin typeface="Georgia"/>
                <a:cs typeface="Georgia"/>
              </a:rPr>
              <a:t>HTML</a:t>
            </a:r>
          </a:p>
          <a:p>
            <a:pPr marL="0" marR="0">
              <a:lnSpc>
                <a:spcPts val="2335"/>
              </a:lnSpc>
              <a:spcBef>
                <a:spcPts val="594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Georgia"/>
                <a:cs typeface="Georgia"/>
              </a:rPr>
              <a:t>and CSS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2692" y="3471726"/>
            <a:ext cx="1351015" cy="334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3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Georgia"/>
                <a:cs typeface="Georgia"/>
              </a:rPr>
              <a:t>Task - 2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8003" y="2474661"/>
            <a:ext cx="1559825" cy="2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2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Georgia"/>
                <a:cs typeface="Georgia"/>
              </a:rPr>
              <a:t>LMS Username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77828" y="2474661"/>
            <a:ext cx="2478147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2393" marR="0">
              <a:lnSpc>
                <a:spcPts val="1362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Georgia"/>
                <a:cs typeface="Georgia"/>
              </a:rPr>
              <a:t>Name</a:t>
            </a:r>
          </a:p>
          <a:p>
            <a:pPr marL="0" marR="0">
              <a:lnSpc>
                <a:spcPts val="1363"/>
              </a:lnSpc>
              <a:spcBef>
                <a:spcPts val="1727"/>
              </a:spcBef>
              <a:spcAft>
                <a:spcPts val="0"/>
              </a:spcAft>
            </a:pPr>
            <a:r>
              <a:rPr lang="en-IN" sz="1400" dirty="0" smtClean="0">
                <a:solidFill>
                  <a:srgbClr val="FFFFFF"/>
                </a:solidFill>
                <a:latin typeface="Georgia"/>
                <a:cs typeface="Georgia"/>
              </a:rPr>
              <a:t>JEEVANANDHU V</a:t>
            </a:r>
            <a:r>
              <a:rPr sz="1400" spc="1298" dirty="0" smtClean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IN" sz="1400" spc="1298" dirty="0" smtClean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 smtClean="0">
                <a:solidFill>
                  <a:srgbClr val="FFFFFF"/>
                </a:solidFill>
                <a:latin typeface="Georgia"/>
                <a:cs typeface="Georgia"/>
              </a:rPr>
              <a:t>A55</a:t>
            </a:r>
            <a:endParaRPr sz="1400" dirty="0">
              <a:solidFill>
                <a:srgbClr val="FFFFFF"/>
              </a:solidFill>
              <a:latin typeface="Georgia"/>
              <a:cs typeface="Georgia"/>
            </a:endParaRPr>
          </a:p>
          <a:p>
            <a:pPr marL="0" marR="0">
              <a:lnSpc>
                <a:spcPts val="1363"/>
              </a:lnSpc>
              <a:spcBef>
                <a:spcPts val="2019"/>
              </a:spcBef>
              <a:spcAft>
                <a:spcPts val="0"/>
              </a:spcAft>
            </a:pPr>
            <a:r>
              <a:rPr lang="en-IN" sz="1400" dirty="0" smtClean="0">
                <a:solidFill>
                  <a:srgbClr val="FFFFFF"/>
                </a:solidFill>
                <a:latin typeface="Georgia"/>
                <a:cs typeface="Georgia"/>
              </a:rPr>
              <a:t>KIRUBAKARAN  M         </a:t>
            </a:r>
            <a:r>
              <a:rPr sz="1400" dirty="0" smtClean="0">
                <a:solidFill>
                  <a:srgbClr val="FFFFFF"/>
                </a:solidFill>
                <a:latin typeface="Georgia"/>
                <a:cs typeface="Georgia"/>
              </a:rPr>
              <a:t>A55</a:t>
            </a:r>
            <a:endParaRPr sz="1400" dirty="0">
              <a:solidFill>
                <a:srgbClr val="FFFFFF"/>
              </a:solidFill>
              <a:latin typeface="Georgia"/>
              <a:cs typeface="Georgia"/>
            </a:endParaRPr>
          </a:p>
          <a:p>
            <a:pPr marL="0" marR="0">
              <a:lnSpc>
                <a:spcPts val="1363"/>
              </a:lnSpc>
              <a:spcBef>
                <a:spcPts val="2019"/>
              </a:spcBef>
              <a:spcAft>
                <a:spcPts val="0"/>
              </a:spcAft>
            </a:pPr>
            <a:r>
              <a:rPr lang="en-IN" sz="1400" dirty="0" smtClean="0">
                <a:solidFill>
                  <a:srgbClr val="FFFFFF"/>
                </a:solidFill>
                <a:latin typeface="Georgia"/>
                <a:cs typeface="Georgia"/>
              </a:rPr>
              <a:t>JAINSLIN JENO     </a:t>
            </a:r>
            <a:r>
              <a:rPr sz="1400" spc="1663" dirty="0" smtClean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IN" sz="1400" spc="1663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 smtClean="0">
                <a:solidFill>
                  <a:srgbClr val="FFFFFF"/>
                </a:solidFill>
                <a:latin typeface="Georgia"/>
                <a:cs typeface="Georgia"/>
              </a:rPr>
              <a:t>A55</a:t>
            </a:r>
            <a:endParaRPr sz="1400" dirty="0">
              <a:solidFill>
                <a:srgbClr val="FFFFFF"/>
              </a:solidFill>
              <a:latin typeface="Georgia"/>
              <a:cs typeface="Georgia"/>
            </a:endParaRPr>
          </a:p>
          <a:p>
            <a:pPr marL="0" marR="0">
              <a:lnSpc>
                <a:spcPts val="1363"/>
              </a:lnSpc>
              <a:spcBef>
                <a:spcPts val="1727"/>
              </a:spcBef>
              <a:spcAft>
                <a:spcPts val="0"/>
              </a:spcAft>
            </a:pPr>
            <a:r>
              <a:rPr lang="en-IN" sz="1400" dirty="0" smtClean="0">
                <a:solidFill>
                  <a:srgbClr val="FFFFFF"/>
                </a:solidFill>
                <a:latin typeface="Georgia"/>
                <a:cs typeface="Georgia"/>
              </a:rPr>
              <a:t>HIRTHICK RAJ  M   </a:t>
            </a:r>
            <a:r>
              <a:rPr lang="en-IN" sz="1400" spc="240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 smtClean="0">
                <a:solidFill>
                  <a:srgbClr val="FFFFFF"/>
                </a:solidFill>
                <a:latin typeface="Georgia"/>
                <a:cs typeface="Georgia"/>
              </a:rPr>
              <a:t>A55</a:t>
            </a:r>
            <a:endParaRPr sz="14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53537" y="2474661"/>
            <a:ext cx="678941" cy="2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2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Georgia"/>
                <a:cs typeface="Georgia"/>
              </a:rPr>
              <a:t>Batch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1445" y="2873490"/>
            <a:ext cx="108793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 smtClean="0">
                <a:solidFill>
                  <a:srgbClr val="FFFFFF"/>
                </a:solidFill>
                <a:latin typeface="Georgia"/>
                <a:cs typeface="Georgia"/>
              </a:rPr>
              <a:t>2113a553</a:t>
            </a:r>
            <a:r>
              <a:rPr lang="en-IN" sz="1400" dirty="0" smtClean="0">
                <a:solidFill>
                  <a:srgbClr val="FFFFFF"/>
                </a:solidFill>
                <a:latin typeface="Georgia"/>
                <a:cs typeface="Georgia"/>
              </a:rPr>
              <a:t>46</a:t>
            </a:r>
            <a:endParaRPr sz="14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445" y="3303092"/>
            <a:ext cx="1043917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 smtClean="0">
                <a:solidFill>
                  <a:srgbClr val="FFFFFF"/>
                </a:solidFill>
                <a:latin typeface="Georgia"/>
                <a:cs typeface="Georgia"/>
              </a:rPr>
              <a:t>2113a553</a:t>
            </a:r>
            <a:r>
              <a:rPr lang="en-IN" sz="1400" dirty="0" smtClean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r>
              <a:rPr sz="1400" dirty="0" smtClean="0">
                <a:solidFill>
                  <a:srgbClr val="FFFFFF"/>
                </a:solidFill>
                <a:latin typeface="Georgia"/>
                <a:cs typeface="Georgia"/>
              </a:rPr>
              <a:t>7</a:t>
            </a:r>
            <a:endParaRPr sz="14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445" y="3732696"/>
            <a:ext cx="1085415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 smtClean="0">
                <a:solidFill>
                  <a:srgbClr val="FFFFFF"/>
                </a:solidFill>
                <a:latin typeface="Georgia"/>
                <a:cs typeface="Georgia"/>
              </a:rPr>
              <a:t>2113a553</a:t>
            </a:r>
            <a:r>
              <a:rPr lang="en-IN" sz="1400" dirty="0" smtClean="0">
                <a:solidFill>
                  <a:srgbClr val="FFFFFF"/>
                </a:solidFill>
                <a:latin typeface="Georgia"/>
                <a:cs typeface="Georgia"/>
              </a:rPr>
              <a:t>16</a:t>
            </a:r>
            <a:endParaRPr sz="1400" dirty="0">
              <a:solidFill>
                <a:srgbClr val="FFFFFF"/>
              </a:solidFill>
              <a:latin typeface="Georgia"/>
              <a:cs typeface="Georgia"/>
            </a:endParaRPr>
          </a:p>
          <a:p>
            <a:pPr marL="0" marR="0">
              <a:lnSpc>
                <a:spcPts val="1363"/>
              </a:lnSpc>
              <a:spcBef>
                <a:spcPts val="1727"/>
              </a:spcBef>
              <a:spcAft>
                <a:spcPts val="0"/>
              </a:spcAft>
            </a:pPr>
            <a:r>
              <a:rPr sz="1400" dirty="0" smtClean="0">
                <a:solidFill>
                  <a:srgbClr val="FFFFFF"/>
                </a:solidFill>
                <a:latin typeface="Georgia"/>
                <a:cs typeface="Georgia"/>
              </a:rPr>
              <a:t>2113a553</a:t>
            </a:r>
            <a:r>
              <a:rPr lang="en-IN" sz="1400" dirty="0" smtClean="0">
                <a:solidFill>
                  <a:srgbClr val="FFFFFF"/>
                </a:solidFill>
                <a:latin typeface="Georgia"/>
                <a:cs typeface="Georgia"/>
              </a:rPr>
              <a:t>15</a:t>
            </a:r>
            <a:endParaRPr sz="14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3" y="331309"/>
            <a:ext cx="2785401" cy="26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5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Georgia"/>
                <a:cs typeface="Georgia"/>
              </a:rPr>
              <a:t>Step-Wise 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43" y="608095"/>
            <a:ext cx="3239282" cy="1736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JSESGV+Wingdings-Regular"/>
                <a:cs typeface="JSESGV+Wingdings-Regular"/>
              </a:rPr>
              <a:t>v</a:t>
            </a:r>
            <a:r>
              <a:rPr sz="1450" spc="9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Define the Purpose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JSESGV+Wingdings-Regular"/>
                <a:cs typeface="JSESGV+Wingdings-Regular"/>
              </a:rPr>
              <a:t>v</a:t>
            </a:r>
            <a:r>
              <a:rPr sz="1450" spc="5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Choose the Programming Language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JSESGV+Wingdings-Regular"/>
                <a:cs typeface="JSESGV+Wingdings-Regular"/>
              </a:rPr>
              <a:t>v</a:t>
            </a:r>
            <a:r>
              <a:rPr sz="1450" spc="5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Plan the Layout</a:t>
            </a:r>
          </a:p>
          <a:p>
            <a:pPr marL="0" marR="0">
              <a:lnSpc>
                <a:spcPts val="1609"/>
              </a:lnSpc>
              <a:spcBef>
                <a:spcPts val="2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JSESGV+Wingdings-Regular"/>
                <a:cs typeface="JSESGV+Wingdings-Regular"/>
              </a:rPr>
              <a:t>v</a:t>
            </a:r>
            <a:r>
              <a:rPr sz="1450" spc="5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Create HTML Markup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JSESGV+Wingdings-Regular"/>
                <a:cs typeface="JSESGV+Wingdings-Regular"/>
              </a:rPr>
              <a:t>v</a:t>
            </a:r>
            <a:r>
              <a:rPr sz="1450" spc="5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Style with CSS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JSESGV+Wingdings-Regular"/>
                <a:cs typeface="JSESGV+Wingdings-Regular"/>
              </a:rPr>
              <a:t>v</a:t>
            </a:r>
            <a:r>
              <a:rPr sz="1450" spc="5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Add JavaScript Functionality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JSESGV+Wingdings-Regular"/>
                <a:cs typeface="JSESGV+Wingdings-Regular"/>
              </a:rPr>
              <a:t>v</a:t>
            </a:r>
            <a:r>
              <a:rPr sz="1450" spc="5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Test and Debug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JSESGV+Wingdings-Regular"/>
                <a:cs typeface="JSESGV+Wingdings-Regular"/>
              </a:rPr>
              <a:t>v</a:t>
            </a:r>
            <a:r>
              <a:rPr sz="1450" spc="5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Deploy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8243" y="2314975"/>
            <a:ext cx="2113630" cy="24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JSESGV+Wingdings-Regular"/>
                <a:cs typeface="JSESGV+Wingdings-Regular"/>
              </a:rPr>
              <a:t>v</a:t>
            </a:r>
            <a:r>
              <a:rPr sz="1450" spc="5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Maintain and Update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8229" y="3021309"/>
            <a:ext cx="2746286" cy="26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5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Georgia"/>
                <a:cs typeface="Georgia"/>
              </a:rPr>
              <a:t>Summary of your task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7338" y="3329067"/>
            <a:ext cx="8136935" cy="12780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849" marR="0">
              <a:lnSpc>
                <a:spcPts val="136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A calculator website is a website that provides users with the ability to perform mathematical</a:t>
            </a:r>
          </a:p>
          <a:p>
            <a:pPr marL="0" marR="0">
              <a:lnSpc>
                <a:spcPts val="1363"/>
              </a:lnSpc>
              <a:spcBef>
                <a:spcPts val="26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calculations and functions online. To create a calculator website, the purpose must be defined, the</a:t>
            </a:r>
          </a:p>
          <a:p>
            <a:pPr marL="0" marR="0">
              <a:lnSpc>
                <a:spcPts val="1363"/>
              </a:lnSpc>
              <a:spcBef>
                <a:spcPts val="31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appropriate programming language and CMS chosen, and a plan for layout and design must be</a:t>
            </a:r>
          </a:p>
          <a:p>
            <a:pPr marL="0" marR="0">
              <a:lnSpc>
                <a:spcPts val="1363"/>
              </a:lnSpc>
              <a:spcBef>
                <a:spcPts val="31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established. The website should be developed with HTML, CSS, and JavaScript, thoroughly tested and</a:t>
            </a:r>
          </a:p>
          <a:p>
            <a:pPr marL="0" marR="0">
              <a:lnSpc>
                <a:spcPts val="1363"/>
              </a:lnSpc>
              <a:spcBef>
                <a:spcPts val="31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debugged, optimized for search engines, and deployed securely. Regular maintenance and updates are</a:t>
            </a:r>
          </a:p>
          <a:p>
            <a:pPr marL="0" marR="0">
              <a:lnSpc>
                <a:spcPts val="1363"/>
              </a:lnSpc>
              <a:spcBef>
                <a:spcPts val="31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necessary to keep the website functional and up to date with the latest technologies.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4983" y="428484"/>
            <a:ext cx="3745083" cy="334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3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Georgia"/>
                <a:cs typeface="Georgia"/>
              </a:rPr>
              <a:t>Assessment 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96985" y="1028481"/>
            <a:ext cx="2098633" cy="314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Setup basic structure of text-editor</a:t>
            </a:r>
          </a:p>
          <a:p>
            <a:pPr marL="0" marR="0">
              <a:lnSpc>
                <a:spcPts val="973"/>
              </a:lnSpc>
              <a:spcBef>
                <a:spcPts val="226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121" y="1081556"/>
            <a:ext cx="2125499" cy="161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Setup Project for Calculator 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711" y="2140682"/>
            <a:ext cx="2411434" cy="314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Create a main component with the outer</a:t>
            </a:r>
          </a:p>
          <a:p>
            <a:pPr marL="1022350" marR="0">
              <a:lnSpc>
                <a:spcPts val="973"/>
              </a:lnSpc>
              <a:spcBef>
                <a:spcPts val="226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structure of calculator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32083" y="2140682"/>
            <a:ext cx="1945149" cy="314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Create main component with all</a:t>
            </a:r>
          </a:p>
          <a:p>
            <a:pPr marL="0" marR="0">
              <a:lnSpc>
                <a:spcPts val="973"/>
              </a:lnSpc>
              <a:spcBef>
                <a:spcPts val="226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feature buttons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48111" y="2323028"/>
            <a:ext cx="1400100" cy="26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5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Georgia"/>
                <a:cs typeface="Georgia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8828" y="3470559"/>
            <a:ext cx="2134085" cy="314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Create a button component with on</a:t>
            </a:r>
          </a:p>
          <a:p>
            <a:pPr marL="1258887" marR="0">
              <a:lnSpc>
                <a:spcPts val="973"/>
              </a:lnSpc>
              <a:spcBef>
                <a:spcPts val="226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click handler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37196" y="3470559"/>
            <a:ext cx="1975600" cy="314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Create a json object to store data</a:t>
            </a:r>
          </a:p>
          <a:p>
            <a:pPr marL="0" marR="0">
              <a:lnSpc>
                <a:spcPts val="973"/>
              </a:lnSpc>
              <a:spcBef>
                <a:spcPts val="226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for text editor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27641" y="4300023"/>
            <a:ext cx="1834756" cy="314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Create a ` evaluateExpresion`</a:t>
            </a:r>
          </a:p>
          <a:p>
            <a:pPr marL="242887" marR="0">
              <a:lnSpc>
                <a:spcPts val="973"/>
              </a:lnSpc>
              <a:spcBef>
                <a:spcPts val="226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function to evaluate value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06621" y="4376223"/>
            <a:ext cx="1547502" cy="161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Push both code to 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07631" y="937938"/>
            <a:ext cx="2421009" cy="260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54"/>
              </a:lnSpc>
              <a:spcBef>
                <a:spcPts val="0"/>
              </a:spcBef>
              <a:spcAft>
                <a:spcPts val="0"/>
              </a:spcAft>
            </a:pPr>
            <a:r>
              <a:rPr sz="1800" b="1" i="1" dirty="0">
                <a:solidFill>
                  <a:srgbClr val="FFFFFF"/>
                </a:solidFill>
                <a:latin typeface="Georgia"/>
                <a:cs typeface="Georgia"/>
              </a:rPr>
              <a:t>Submission 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3928" y="2136771"/>
            <a:ext cx="313859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0">
              <a:lnSpc>
                <a:spcPts val="1362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BD8738"/>
                </a:solidFill>
                <a:latin typeface="Georgia"/>
                <a:cs typeface="Georgia"/>
              </a:rPr>
              <a:t>https://github.com/JEEVAN153/nm_fs</a:t>
            </a:r>
            <a:endParaRPr sz="1400" b="1" dirty="0">
              <a:solidFill>
                <a:srgbClr val="BD8738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244</Words>
  <Application>Microsoft Office PowerPoint</Application>
  <PresentationFormat>On-screen Show (16:9)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Times New Roman</vt:lpstr>
      <vt:lpstr>Georgia</vt:lpstr>
      <vt:lpstr>JSESGV+Wingdings-Regular</vt:lpstr>
      <vt:lpstr>Calibri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dhanushmathi sethuraj</dc:creator>
  <cp:lastModifiedBy>dhanushmati1@outlook.com</cp:lastModifiedBy>
  <cp:revision>4</cp:revision>
  <dcterms:modified xsi:type="dcterms:W3CDTF">2023-03-29T17:40:18Z</dcterms:modified>
</cp:coreProperties>
</file>