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9D9D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85" autoAdjust="0"/>
    <p:restoredTop sz="95033" autoAdjust="0"/>
  </p:normalViewPr>
  <p:slideViewPr>
    <p:cSldViewPr snapToGrid="0">
      <p:cViewPr varScale="1">
        <p:scale>
          <a:sx n="65" d="100"/>
          <a:sy n="65" d="100"/>
        </p:scale>
        <p:origin x="-642" y="-114"/>
      </p:cViewPr>
      <p:guideLst>
        <p:guide orient="horz" pos="1968"/>
        <p:guide orient="horz" pos="3912"/>
        <p:guide orient="horz" pos="1656"/>
        <p:guide pos="408"/>
        <p:guide pos="7272"/>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gesh Raje" userId="S::yogesh@edunetfoundation.org::9e0ba697-e1dc-452b-989f-11655901edb1" providerId="AD" clId="Web-{C5E9F8C6-E6C8-4F83-9E20-815B0BC7FB21}"/>
    <pc:docChg chg="modSld">
      <pc:chgData name="Yogesh Raje" userId="S::yogesh@edunetfoundation.org::9e0ba697-e1dc-452b-989f-11655901edb1" providerId="AD" clId="Web-{C5E9F8C6-E6C8-4F83-9E20-815B0BC7FB21}" dt="2025-10-16T05:48:45.323" v="42" actId="1076"/>
      <pc:docMkLst>
        <pc:docMk/>
      </pc:docMkLst>
      <pc:sldChg chg="addSp delSp modSp">
        <pc:chgData name="Yogesh Raje" userId="S::yogesh@edunetfoundation.org::9e0ba697-e1dc-452b-989f-11655901edb1" providerId="AD" clId="Web-{C5E9F8C6-E6C8-4F83-9E20-815B0BC7FB21}" dt="2025-10-16T05:48:10.150" v="21" actId="20577"/>
        <pc:sldMkLst>
          <pc:docMk/>
          <pc:sldMk cId="1086225493" sldId="339"/>
        </pc:sldMkLst>
        <pc:spChg chg="add mod">
          <ac:chgData name="Yogesh Raje" userId="S::yogesh@edunetfoundation.org::9e0ba697-e1dc-452b-989f-11655901edb1" providerId="AD" clId="Web-{C5E9F8C6-E6C8-4F83-9E20-815B0BC7FB21}" dt="2025-10-16T05:48:10.150" v="21" actId="20577"/>
          <ac:spMkLst>
            <pc:docMk/>
            <pc:sldMk cId="1086225493" sldId="339"/>
            <ac:spMk id="2" creationId="{62734786-4DEA-9955-BFF8-FDF1EBB84300}"/>
          </ac:spMkLst>
        </pc:spChg>
        <pc:picChg chg="del">
          <ac:chgData name="Yogesh Raje" userId="S::yogesh@edunetfoundation.org::9e0ba697-e1dc-452b-989f-11655901edb1" providerId="AD" clId="Web-{C5E9F8C6-E6C8-4F83-9E20-815B0BC7FB21}" dt="2025-10-16T05:47:45.306" v="2"/>
          <ac:picMkLst>
            <pc:docMk/>
            <pc:sldMk cId="1086225493" sldId="339"/>
            <ac:picMk id="2050" creationId="{988600BD-DEBC-1281-3D19-14E8D6996D27}"/>
          </ac:picMkLst>
        </pc:picChg>
      </pc:sldChg>
      <pc:sldChg chg="addSp delSp modSp">
        <pc:chgData name="Yogesh Raje" userId="S::yogesh@edunetfoundation.org::9e0ba697-e1dc-452b-989f-11655901edb1" providerId="AD" clId="Web-{C5E9F8C6-E6C8-4F83-9E20-815B0BC7FB21}" dt="2025-10-16T05:48:32.479" v="39" actId="20577"/>
        <pc:sldMkLst>
          <pc:docMk/>
          <pc:sldMk cId="390853083" sldId="340"/>
        </pc:sldMkLst>
        <pc:spChg chg="add mod">
          <ac:chgData name="Yogesh Raje" userId="S::yogesh@edunetfoundation.org::9e0ba697-e1dc-452b-989f-11655901edb1" providerId="AD" clId="Web-{C5E9F8C6-E6C8-4F83-9E20-815B0BC7FB21}" dt="2025-10-16T05:48:32.479" v="39" actId="20577"/>
          <ac:spMkLst>
            <pc:docMk/>
            <pc:sldMk cId="390853083" sldId="340"/>
            <ac:spMk id="2" creationId="{A36EB5C4-B334-C562-399B-4AC61818DAC5}"/>
          </ac:spMkLst>
        </pc:spChg>
        <pc:picChg chg="del">
          <ac:chgData name="Yogesh Raje" userId="S::yogesh@edunetfoundation.org::9e0ba697-e1dc-452b-989f-11655901edb1" providerId="AD" clId="Web-{C5E9F8C6-E6C8-4F83-9E20-815B0BC7FB21}" dt="2025-10-16T05:47:37.634" v="1"/>
          <ac:picMkLst>
            <pc:docMk/>
            <pc:sldMk cId="390853083" sldId="340"/>
            <ac:picMk id="3074" creationId="{EE53C000-5EF4-C7EC-E197-923501587B36}"/>
          </ac:picMkLst>
        </pc:picChg>
      </pc:sldChg>
      <pc:sldChg chg="addSp delSp modSp">
        <pc:chgData name="Yogesh Raje" userId="S::yogesh@edunetfoundation.org::9e0ba697-e1dc-452b-989f-11655901edb1" providerId="AD" clId="Web-{C5E9F8C6-E6C8-4F83-9E20-815B0BC7FB21}" dt="2025-10-16T05:48:45.323" v="42" actId="1076"/>
        <pc:sldMkLst>
          <pc:docMk/>
          <pc:sldMk cId="349846658" sldId="341"/>
        </pc:sldMkLst>
        <pc:spChg chg="add mod">
          <ac:chgData name="Yogesh Raje" userId="S::yogesh@edunetfoundation.org::9e0ba697-e1dc-452b-989f-11655901edb1" providerId="AD" clId="Web-{C5E9F8C6-E6C8-4F83-9E20-815B0BC7FB21}" dt="2025-10-16T05:48:45.323" v="42" actId="1076"/>
          <ac:spMkLst>
            <pc:docMk/>
            <pc:sldMk cId="349846658" sldId="341"/>
            <ac:spMk id="2" creationId="{B2023D69-07AE-2EBE-3CC7-8A1AD6C902BB}"/>
          </ac:spMkLst>
        </pc:spChg>
        <pc:picChg chg="del">
          <ac:chgData name="Yogesh Raje" userId="S::yogesh@edunetfoundation.org::9e0ba697-e1dc-452b-989f-11655901edb1" providerId="AD" clId="Web-{C5E9F8C6-E6C8-4F83-9E20-815B0BC7FB21}" dt="2025-10-16T05:47:34.290" v="0"/>
          <ac:picMkLst>
            <pc:docMk/>
            <pc:sldMk cId="349846658" sldId="341"/>
            <ac:picMk id="4098" creationId="{C71B5EB8-4578-9EAF-82B2-AB5B92ABE73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pPr/>
              <a:t>10/21/2025</a:t>
            </a:fld>
            <a:endParaRPr lang="en-US"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pPr/>
              <a:t>‹#›</a:t>
            </a:fld>
            <a:endParaRPr lang="en-US" dirty="0"/>
          </a:p>
        </p:txBody>
      </p:sp>
    </p:spTree>
    <p:extLst>
      <p:ext uri="{BB962C8B-B14F-4D97-AF65-F5344CB8AC3E}">
        <p14:creationId xmlns:p14="http://schemas.microsoft.com/office/powerpoint/2010/main" xmlns=""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pPr/>
              <a:t>10/21/2025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pPr/>
              <a:t>‹#›</a:t>
            </a:fld>
            <a:endParaRPr lang="en-US" noProof="0" dirty="0"/>
          </a:p>
        </p:txBody>
      </p:sp>
    </p:spTree>
    <p:extLst>
      <p:ext uri="{BB962C8B-B14F-4D97-AF65-F5344CB8AC3E}">
        <p14:creationId xmlns:p14="http://schemas.microsoft.com/office/powerpoint/2010/main" xmlns=""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pPr/>
              <a:t>5</a:t>
            </a:fld>
            <a:endParaRPr lang="en-US" noProof="0" dirty="0"/>
          </a:p>
        </p:txBody>
      </p:sp>
    </p:spTree>
    <p:extLst>
      <p:ext uri="{BB962C8B-B14F-4D97-AF65-F5344CB8AC3E}">
        <p14:creationId xmlns:p14="http://schemas.microsoft.com/office/powerpoint/2010/main" xmlns=""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xmlns=""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xmlns=""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xmlns=""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xmlns=""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xmlns=""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xmlns=""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xmlns=""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xmlns="" val="1409194673"/>
      </p:ext>
    </p:extLst>
  </p:cSld>
  <p:clrMapOvr>
    <a:masterClrMapping/>
  </p:clrMapOvr>
  <p:extLst>
    <p:ext uri="{DCECCB84-F9BA-43D5-87BE-67443E8EF086}">
      <p15:sldGuideLst xmlns:p15="http://schemas.microsoft.com/office/powerpoint/2012/main" xmlns="">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xmlns=""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xmlns=""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xmlns=""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xmlns=""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xmlns=""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xmlns="" val="75139580"/>
      </p:ext>
    </p:extLst>
  </p:cSld>
  <p:clrMapOvr>
    <a:masterClrMapping/>
  </p:clrMapOvr>
  <p:extLst>
    <p:ext uri="{DCECCB84-F9BA-43D5-87BE-67443E8EF086}">
      <p15:sldGuideLst xmlns:p15="http://schemas.microsoft.com/office/powerpoint/2012/main" xmlns="">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xmlns=""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xmlns=""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xmlns=""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xmlns="" val="1591254852"/>
      </p:ext>
    </p:extLst>
  </p:cSld>
  <p:clrMapOvr>
    <a:masterClrMapping/>
  </p:clrMapOvr>
  <p:extLst>
    <p:ext uri="{DCECCB84-F9BA-43D5-87BE-67443E8EF086}">
      <p15:sldGuideLst xmlns:p15="http://schemas.microsoft.com/office/powerpoint/2012/main" xmlns="">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xmlns=""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xmlns=""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xmlns=""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xmlns=""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xmlns=""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xmlns=""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xmlns=""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xmlns=""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xmlns=""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xmlns=""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xmlns=""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xmlns=""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xmlns=""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xmlns=""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xmlns=""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xmlns=""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xmlns="" val="179588483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xmlns=""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xmlns=""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xmlns=""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xmlns=""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dirty="0"/>
          </a:p>
        </p:txBody>
      </p:sp>
    </p:spTree>
    <p:extLst>
      <p:ext uri="{BB962C8B-B14F-4D97-AF65-F5344CB8AC3E}">
        <p14:creationId xmlns:p14="http://schemas.microsoft.com/office/powerpoint/2010/main" xmlns=""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xmlns=""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10/21/2025</a:t>
            </a:fld>
            <a:endParaRPr lang="en-US" dirty="0"/>
          </a:p>
        </p:txBody>
      </p:sp>
    </p:spTree>
    <p:extLst>
      <p:ext uri="{BB962C8B-B14F-4D97-AF65-F5344CB8AC3E}">
        <p14:creationId xmlns:p14="http://schemas.microsoft.com/office/powerpoint/2010/main" xmlns=""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xmlns=""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10/21/2025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xmlns=""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xmlns=""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xmlns=""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1Janakiram/VOIS_AICTE_Oct2025_MajorProject_Janakiram_Chilukuri" TargetMode="External"/><Relationship Id="rId2" Type="http://schemas.openxmlformats.org/officeDocument/2006/relationships/image" Target="../media/image1.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201737A-B873-4D1D-8A41-5ABF5184BC8F}"/>
              </a:ext>
            </a:extLst>
          </p:cNvPr>
          <p:cNvSpPr>
            <a:spLocks noGrp="1"/>
          </p:cNvSpPr>
          <p:nvPr>
            <p:ph type="body" sz="quarter" idx="11"/>
          </p:nvPr>
        </p:nvSpPr>
        <p:spPr>
          <a:xfrm>
            <a:off x="4247535" y="4141999"/>
            <a:ext cx="5465425" cy="861497"/>
          </a:xfrm>
        </p:spPr>
        <p:txBody>
          <a:bodyPr>
            <a:noAutofit/>
          </a:bodyPr>
          <a:lstStyle/>
          <a:p>
            <a:pPr algn="r"/>
            <a:r>
              <a:rPr lang="en-US" sz="1800" dirty="0" smtClean="0">
                <a:solidFill>
                  <a:schemeClr val="tx1"/>
                </a:solidFill>
              </a:rPr>
              <a:t>JANAKIRAM CHILUKURI</a:t>
            </a:r>
            <a:endParaRPr lang="en-US" sz="1800" dirty="0">
              <a:solidFill>
                <a:schemeClr val="tx1"/>
              </a:solidFill>
            </a:endParaRPr>
          </a:p>
          <a:p>
            <a:pPr algn="r"/>
            <a:r>
              <a:rPr lang="en-US" sz="1800" dirty="0" smtClean="0">
                <a:solidFill>
                  <a:schemeClr val="dk1"/>
                </a:solidFill>
                <a:latin typeface="Arial"/>
                <a:ea typeface="Arial"/>
                <a:cs typeface="Arial"/>
                <a:sym typeface="Arial"/>
              </a:rPr>
              <a:t> INTERNSHIP_17546440516895be537820f </a:t>
            </a:r>
            <a:endParaRPr lang="en-IN" sz="1800" b="0" dirty="0">
              <a:solidFill>
                <a:schemeClr val="tx1"/>
              </a:solidFill>
            </a:endParaRPr>
          </a:p>
        </p:txBody>
      </p:sp>
      <p:sp>
        <p:nvSpPr>
          <p:cNvPr id="4" name="Title 3">
            <a:extLst>
              <a:ext uri="{FF2B5EF4-FFF2-40B4-BE49-F238E27FC236}">
                <a16:creationId xmlns:a16="http://schemas.microsoft.com/office/drawing/2014/main" xmlns="" id="{92056599-CDAA-4367-BEF8-31D6E32518C8}"/>
              </a:ext>
            </a:extLst>
          </p:cNvPr>
          <p:cNvSpPr>
            <a:spLocks noGrp="1"/>
          </p:cNvSpPr>
          <p:nvPr>
            <p:ph type="title"/>
          </p:nvPr>
        </p:nvSpPr>
        <p:spPr>
          <a:xfrm>
            <a:off x="5663942" y="2035805"/>
            <a:ext cx="4998720" cy="743448"/>
          </a:xfrm>
        </p:spPr>
        <p:txBody>
          <a:bodyPr>
            <a:normAutofit/>
          </a:bodyPr>
          <a:lstStyle/>
          <a:p>
            <a:r>
              <a:rPr lang="en-GB" sz="3200" dirty="0" smtClean="0"/>
              <a:t>NETFLIX DATA  ANALYSIS </a:t>
            </a:r>
            <a:endParaRPr lang="en-IN" sz="3200" dirty="0"/>
          </a:p>
        </p:txBody>
      </p:sp>
      <p:sp>
        <p:nvSpPr>
          <p:cNvPr id="15" name="Text Placeholder 1">
            <a:extLst>
              <a:ext uri="{FF2B5EF4-FFF2-40B4-BE49-F238E27FC236}">
                <a16:creationId xmlns:a16="http://schemas.microsoft.com/office/drawing/2014/main" xmlns=""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xmlns=""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xmlns=""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xmlns=""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xmlns="" id="{460BF899-F7CC-395F-D4B6-232771689F29}"/>
              </a:ext>
            </a:extLst>
          </p:cNvPr>
          <p:cNvSpPr>
            <a:spLocks noGrp="1"/>
          </p:cNvSpPr>
          <p:nvPr>
            <p:ph type="body" sz="quarter" idx="12"/>
          </p:nvPr>
        </p:nvSpPr>
        <p:spPr>
          <a:xfrm>
            <a:off x="422496" y="1269585"/>
            <a:ext cx="4275138" cy="477520"/>
          </a:xfrm>
        </p:spPr>
        <p:txBody>
          <a:bodyPr/>
          <a:lstStyle/>
          <a:p>
            <a:pPr marL="0" indent="0">
              <a:buNone/>
            </a:pPr>
            <a:r>
              <a:rPr lang="en-US" dirty="0"/>
              <a:t>[Paste your Certificate Here]</a:t>
            </a:r>
            <a:endParaRPr lang="en-IN" dirty="0"/>
          </a:p>
        </p:txBody>
      </p:sp>
      <p:pic>
        <p:nvPicPr>
          <p:cNvPr id="9" name="Picture 8" descr="Screenshot_21-10-2025_21720_.jpeg"/>
          <p:cNvPicPr>
            <a:picLocks noChangeAspect="1"/>
          </p:cNvPicPr>
          <p:nvPr/>
        </p:nvPicPr>
        <p:blipFill>
          <a:blip r:embed="rId3"/>
          <a:stretch>
            <a:fillRect/>
          </a:stretch>
        </p:blipFill>
        <p:spPr>
          <a:xfrm>
            <a:off x="302343" y="969091"/>
            <a:ext cx="8561438" cy="5564443"/>
          </a:xfrm>
          <a:prstGeom prst="rect">
            <a:avLst/>
          </a:prstGeom>
        </p:spPr>
      </p:pic>
    </p:spTree>
    <p:extLst>
      <p:ext uri="{BB962C8B-B14F-4D97-AF65-F5344CB8AC3E}">
        <p14:creationId xmlns:p14="http://schemas.microsoft.com/office/powerpoint/2010/main" xmlns=""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xmlns=""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xmlns=""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9" name="Picture 8" descr="Screenshot_21-10-2025_21658_.jpeg"/>
          <p:cNvPicPr>
            <a:picLocks noChangeAspect="1"/>
          </p:cNvPicPr>
          <p:nvPr/>
        </p:nvPicPr>
        <p:blipFill>
          <a:blip r:embed="rId3"/>
          <a:stretch>
            <a:fillRect/>
          </a:stretch>
        </p:blipFill>
        <p:spPr>
          <a:xfrm>
            <a:off x="783814" y="1032848"/>
            <a:ext cx="8138959" cy="5294210"/>
          </a:xfrm>
          <a:prstGeom prst="rect">
            <a:avLst/>
          </a:prstGeom>
        </p:spPr>
      </p:pic>
    </p:spTree>
    <p:extLst>
      <p:ext uri="{BB962C8B-B14F-4D97-AF65-F5344CB8AC3E}">
        <p14:creationId xmlns:p14="http://schemas.microsoft.com/office/powerpoint/2010/main" xmlns=""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xmlns=""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xmlns=""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xmlns=""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xmlns=""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xmlns=""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xmlns=""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xmlns=""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xmlns=""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xmlns=""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xmlns=""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xmlns=""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xmlns=""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xmlns=""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r>
              <a:rPr lang="en-GB" dirty="0"/>
              <a:t/>
            </a:r>
            <a:br>
              <a:rPr lang="en-GB" dirty="0"/>
            </a:br>
            <a:endParaRPr lang="en-IN" dirty="0"/>
          </a:p>
        </p:txBody>
      </p:sp>
      <p:pic>
        <p:nvPicPr>
          <p:cNvPr id="5" name="Picture 4">
            <a:extLst>
              <a:ext uri="{FF2B5EF4-FFF2-40B4-BE49-F238E27FC236}">
                <a16:creationId xmlns:a16="http://schemas.microsoft.com/office/drawing/2014/main" xmlns=""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xmlns=""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xmlns=""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r>
              <a:rPr lang="en-US" dirty="0"/>
              <a:t/>
            </a: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xmlns=""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xmlns=""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xmlns=""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xmlns=""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xmlns=""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xmlns=""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xmlns=""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xmlns=""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xmlns=""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xmlns="" id="{62734786-4DEA-9955-BFF8-FDF1EBB84300}"/>
              </a:ext>
            </a:extLst>
          </p:cNvPr>
          <p:cNvSpPr txBox="1"/>
          <p:nvPr/>
        </p:nvSpPr>
        <p:spPr>
          <a:xfrm>
            <a:off x="1037215" y="1751141"/>
            <a:ext cx="49166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Paste the screen shot of your code</a:t>
            </a:r>
          </a:p>
        </p:txBody>
      </p:sp>
      <p:sp>
        <p:nvSpPr>
          <p:cNvPr id="8194" name="AutoShape 2" descr="data:image/png;base64,iVBORw0KGgoAAAANSUhEUgAAA/cAAAIsCAYAAAC3CFmXAAAAOnRFWHRTb2Z0d2FyZQBNYXRwbG90bGliIHZlcnNpb24zLjEwLjAsIGh0dHBzOi8vbWF0cGxvdGxpYi5vcmcvlHJYcgAAAAlwSFlzAAAPYQAAD2EBqD+naQABAABJREFUeJzs3Xd4U9UbwPFvkiZNd2kpLQU6WGWVXbCDvZcIIktQREFkqCgKylBcoOJPoOBAhooDRJRNWbJFloCoyGhpmQVK90ibJvf3R20ktOy2aeH9PA8P5t5zb96b3Fbee855j0pRFAUhhBBCCCGEEEKUWWpbByCEEEIIIYQQQoh7I8m9EEIIIYQQQghRxklyL4QQQgghhBBClHGS3AshhBBCCCGEEGWcJPdCCCGEEEIIIUQZJ8m9EEIIIYQQQghRxklyL4QQQgghhBBClHGS3AshhBBCCCGEEGWcJPdCCCGEEEIIIUQZJ8m9EEKI+0pkZCRBQUFFes4dO3bQs2dPgoODCQoKIjU1tUjPX5IGDx7M4MGDbR2GKOOK4+dMCCHEvbGzdQBCCCHKhtv9h/zXX39N8+bNizmakpOUlMSLL75IjRo1mDJlCjqdDgcHh0Lb/vTTT7z22muW1zqdDl9fX8LDwxk5ciTly5cvqbBLDbPZzKpVq1i5ciV///036enpuLq6Urt2bTp16kSvXr3Q6XS2DrNYHTx4kIULF3Lo0CFSU1OpUKECERERjBgxAl9fX1uHZ9G2bVvOnz9/y3bTpk0rgWiEEELcKUnuhRBC3JYPPvjA6vXKlSvZvXt3ge3VqlUrybCK3dGjR8nIyOCFF14gLCzsto55/vnnqVy5Mjk5ORw8eJDvv/+e7du3s2bNmhs+GLgfGQwGRo0axa5du2jUqBFPP/00np6epKSksG/fPqZOncqRI0d47733bB1qsVm8eDHvvvsuVapUYdCgQXh5eRETE8OyZctYt24d8+bNo3HjxrYOE4DXX3+djIwMy+sdO3awZs0aXnvtNcqVK2fZ3rhxYx5++GGGDx9uizCFEELcgCT3QgghbkvPnj2tXh85coTdu3cX2H69rKysMp3QJiYmAuDi4nLbx7Rs2ZLg4GAAHnvsMdzd3Vm0aBFbtmyhe/fuxRKnLeTm5mI2m2/Y8/7ee++xa9cuXn/9dZ588kmrfUOHDiU2Npbdu3eXRKhWMjMzcXR0LPb3OXjwIO+99x5NmjRh/vz5Vj8HAwYMYMCAATz//POsXbsWNze3Yo8n342uv3379lavExISWLNmDe3bt6dy5coF2tvZyT8jhRCiNJE590IIIYrM4MGD6d69O3/++SePP/44DRo04H//+x8AOTk5zJ49mw4dOlCvXj1atWrFBx98QE5OjtU5goKCeOutt9i8eTPdu3enXr16dOvWjR07dhR4vwMHDvDoo48SHBxM+/btWbJkyR3Fu379enr37k39+vVp3rw548aN49KlS1bXM378eAD69OlDUFAQEyZMuNOPhYceegiAc+fOAXlJ8dy5c2nfvj316tWjbdu2/O9//yvwWbRt25Znn32WXbt2Web8d+3alY0bN1q1u9H8559++omgoCDL+xYmJyeHWbNm0bt3b5o0aULDhg0ZOHAgv/32m1W7c+fOERQUxIIFC/jyyy9p3749wcHBREdHF3reixcv8uOPP9KiRYsCiX2+gIAAHn/8cattZrOZL7/8km7duhEcHExYWBhTpkwhJSWl0M/mwIED9OnTh+DgYNq1a8eKFSsK/Qz27dvHm2++SWhoKK1atbLs3759OwMHDqRhw4Y0atSI4cOHc/LkSatzXLlyhddee42WLVtSr149IiIieO655276uQJ88sknqFQqpk+fXuABl5+fH6+88gpXrlxh6dKlACxYsICgoKBCh8Z/9NFH1KtXz+pzOHLkCE8//TRNmjShQYMGDBo0iIMHD1odl39vnDp1ipdffpmQkBAGDhx407hvR2H3XP7P7vr16+natSv169enX79+HD9+HIAlS5bQoUMHgoODGTx4cKGf3+1ckxBCiMJJci+EEKJIJScnM2zYMGrXrs3rr79O8+bNMZvNPPfccyxcuJA2bdowefJk2rdvz1dffcWLL75Y4BwHDx7kzTffpGvXrrzyyitkZ2fz/PPPk5SUZGlz/Phxnn76aRITExkzZgy9e/cmMjKSTZs23VacP/30Ey+++CJqtZqXXnqJvn37smnTJgYMGGApmDdixAj69esH5A21/+CDDyyv78SZM2cAcHd3B2DSpEnMnj2bOnXq8NprrxESEsLnn3/O2LFjCxwbGxvL2LFjadmyJS+//DIajYYXXnihyHq809PTWbZsGc2aNWPcuHGMHj2axMREnnnmGY4dO1ag/U8//cQ333xD3759GT9+/A17nHfs2IHJZOLhhx++o3imTJnChx9+SOPGjZk4cSK9e/dm9erVPP300xiNRqu2cXFxvPDCC4SHhzNhwgTc3NyYMGFCgeQcYOrUqURHRzNq1CiGDRsGwIoVK3j22WdxdHRk3LhxjBw5klOnTjFw4ECrxHPMmDFs2rSJ3r1788YbbzB48GAyMjK4ePHiDa8jKyuL3377jSZNmlClSpVC23Tt2hWdTsfWrVsB6NKlCyqVivXr1xdou379esLDwy2f9549e3j88cfJyMhg9OjRjB07ltTUVJ588kn++OOPAse/8MILZGVlMXbsWB577LEbxn2vDhw4wPvvv88jjzzC6NGjiY6OZsSIEXz77bcsXryYgQMH8vTTT3Po0CFef/11q2Pv9JqEEEJcRxFCCCHuwtSpU5WaNWtabRs0aJBSs2ZN5fvvv7favmLFCqVWrVrK/v37rbZ///33Ss2aNZWDBw9attWsWVOpW7euEhcXZ9l27NgxpWbNmsrixYst20aOHKkEBwcr58+ft2w7deqUUrt27QJxXS8nJ0cJDQ1VunfvrhgMBsv2rVu3KjVr1lRmzZpl2bZ8+XKlZs2ayh9//HHTc17b9tdff1WuXr2qXLx4UVm7dq3SrFkzpX79+kp8fLzlWiZOnGh17PTp05WaNWsqe/bssWxr06aNUrNmTWXDhg2WbWlpaUp4eLjyyCOPWLbNnj270GvOj+fs2bOWbYMGDVIGDRpkeZ2bm6tkZ2dbHZeSkqKEhYUpr732mmXb2bNnlZo1ayqNGzdWrl69esvP4r333lNq1qypHDt2zGp7dna2cvXqVcufxMREy779+/crNWvWVFatWmV1zI4dOwpsz/9srr2nrl69qtSrV0+ZPn16gc9gwIABSm5urmV7enq60rRpU2XSpElW73XlyhWlSZMmlu0pKSlKzZo1lfnz59/ymq+V/z2/8847N23Xo0cPpVmzZpbX/fr1U3r16mXV5siRI0rNmjWVn3/+WVEURTGbzUrHjh2VoUOHKmaz2dIuKytLadu2rfLUU09ZtuXfGy+99NIdxa8oijJ//vwC98/1571WzZo1lXr16lm1X7JkiVKzZk0lPDxcSUtLs2z/6KOPrM59J9ckhBCicNJzL4QQokjpdDp69+5ttS0qKopq1apRtWpVEhMTLX/yh6vv3bvXqn1YWBh+fn6W17Vq1cLZ2ZmzZ88CYDKZ2LVrF+3bt7eqNl6tWjUiIiJuGeOff/7J1atXGTBgAPb29pbtrVu3pmrVqmzbtu2Or/taQ4YMsQz/Hjt2LE5OTsyZMwdvb2+2b98OwFNPPWV1zNChQwEs+/NVqFCBDh06WF47OzvzyCOP8Pfff3PlypV7ihNAo9FY5sybzWaSk5PJzc2lXr16/P333wXad+zYEQ8Pj1ueNz09HaDA3O4dO3YQGhpq+dO2bVvLvqioKFxcXAgPD7e6T+rWrYujo2OB+6R69eo0bdrU8trDw4PAwEDLfXKtvn37otFoLK9//fVXUlNT6datm9V7qdVqGjRoYHkvvV6PVqtl3759BaYG3M71Ozk53bSdk5OTpS3k9d7/9ddfltEekNdrr9PpLHPijx07RmxsLD169CApKckSe2ZmJqGhoezfvx+z2Wz1Pv3797/t2O9FaGio1fz8Bg0aAHn3jbOzs2V7/fr1ASzf1d1ckxBCCGtSCUUIIUSR8vb2LlBgLS4ujujoaEJDQws95urVq1avK1asWKCNm5ubZbh8YmIiBoMBf3//Au0CAwMLJMjXu3DhgqXt9apWrXrPc3ynTJlCYGAgGo2G8uXLExgYiFqd9zz9/PnzqNVqq4cXAF5eXri6uhaYb+3v749KpbLaFhAQYDmXl5fXPcUK8PPPP7Nw4UJOnz5tNfS9sCJqhW0rTH5Sm5mZabW9cePGLFq0CMibY/77779b9sXFxZGWlnbP90lhSfj1ccfGxgLcsB5AfiKq0+kYN24c77//PuHh4TRo0IDWrVvzyCOP3PSzzz/+2urzhcnIyLB6ANC5c2emT5/OunXrGDFiBIqiEBUVRcuWLS3nzI89vx5EYdLS0qymTNzu93avrv9O8mP28fGx2p5foDL/Z/purkkIIYQ1Se6FEEIUKb1eX2Cb2WymZs2aVmvAX+v6f/hf28N6LUVR7j3AElC/fn1LtfwbuT5hvxc3OpfJZLrlsStXrmTChAm0b9/eslSdRqPh888/L7QHvLDvtzBVq1YF4MSJE9SqVcuy3cPDw7Kk4KpVq6yOMZvNeHp6MmPGjELPef2IgRvdJ4W5doQG/HcvffDBB4Um6deee8iQIbRt25bNmzeza9cuZs2axbx58/jqq6+oU6dOoe/n5+eHnZ2dpZhcYXJycjh9+jT16tWzbPP29qZp06asX7+eESNGcPjwYS5cuMC4ceMKxP7qq69Su3btQs99/YiJ66+/uNzoO7nVz/TdXJMQQghrktwLIYQodn5+fvzzzz+EhoYWSVLr4eGBXq8nLi6uwL7Tp0/f8vj8ofynT58u0Et8+vRpq6H+Ra1SpUqYzWbi4uKoVq2aZXtCQgKpqalUqlTJqn1cXByKolh9bvm9nPltXV1dgbxe0Pz/hv9GKNzMhg0bqFKlCnPmzLF6j9mzZ9/5xV2jZcuWaDQaVq9efdtF9fz8/NizZw+NGze+7YcIdyu/yJ2np6flYcOtYhs6dKhlCb9HHnmEhQsX3vBBhKOjI82bN+e3337j/PnzBb5XgHXr1pGTk0ObNm2stnfp0oWpU6cSExPDunXrcHBwsGqTH7uzs/NtxV4W3I/XJIQQJU3m3AshhCh2Xbp04dKlS/zwww8F9hkMhgJDt29Fo9EQERHB5s2brRLY6Ohodu3adcvj69Wrh6enJ0uWLLFafm779u1ER0fTunXrO4rnTuQvw/bVV19Zbc8fqn7tMm0Aly9ftloBID09nRUrVlC7dm1Lj3P+EP/9+/db2mVmZhZYFq4w+T2q146KOHLkCIcPH77NKyqcr68vjz76KDt27OCbb74ptM31IzG6dOmCyWTik08+KdA2NzfXMoS7KLRo0QJnZ2c+//zzAlX4IW/qB+RVvc/Ozrba5+fnh5OTU4GlC6/33HPPoSgKEyZMwGAwWO07e/YsM2bMwMvLq8AKDJ06dUKj0bB27VqioqJo3bq1Va91vXr18PPzY+HChYUO+8+PvSy5H69JCCFKmvTcCyGEKHY9e/Zk/fr1vPHGG+zdu5fGjRtjMpmIiYkhKiqK+fPn33IY+/XGjBnDzp07efzxxxkwYAAmk4lvvvmG6tWr33QoNIBWq2XcuHG89tprDBo0iG7dunH16lW+/vprKlWqxJAhQ+7ham+uVq1a9OrVi6VLl5KamkpISAhHjx7l559/pn379pYig/kCAgKYOHEiR48exdPTk+XLl3P16lWmTZtmaRMeHo6vry8TJ04kJiYGjUbD8uXLKVeu3C1771u3bs3GjRsZNWoUrVu35ty5cyxZsoTq1avf8UOX673++uucO3eOt99+m7Vr19KmTRs8PT1JSkri999/Z+vWrVZ1D5o1a0a/fv34/PPPOXbsGOHh4Wi1WmJjY4mKimLixIl07tz5nmLK5+zszJtvvsmrr75K79696dq1Kx4eHly4cIHt27fTuHFjpkyZQmxsLEOGDKFz585Ur14djUbD5s2bSUhIoFu3bjd9j5CQEMaPH8+0adN4+OGH6dWrF15eXsTExLBs2TLMZjPz5s0rMI/c09OT5s2bs2jRIjIyMujatavVfrVazTvvvMOwYcPo3r07vXv3xtvbm0uXLrF3716cnZ357LPPiuRzKin34zUJIURJk+ReCCFEsVOr1cydO5cvv/ySlStXsmnTJhwcHKhcuTKDBw8utLDdrdSqVYsFCxYwbdo0Zs+ejY+PD2PGjOHKlSu3TO4BevfujV6v54svvmDGjBk4OjrSvn17XnnlFauh7cXhnXfeoXLlyvz8889s3ryZ8uXL8+yzzzJ69OgCbQMCApg8eTIffPABp0+fpnLlynz88ce0aNHC0kar1TJnzhymTp3KrFmz8PLy4sknn8TV1fWGdQ7y9e7dm4SEBJYuXcquXbuoXr06H374IVFRUezbt++ertPBwYH58+ezcuVKVq5cyYIFC0hPT8fFxYVatWrxxhtv0KtXL6tj3nrrLerVq8eSJUv4+OOP0Wg0VKpUiYcffpjGjRvfUzzX69GjBxUqVGDevHksWLCAnJwcy5z3/BUffHx86NatG3v27GHVqlVoNBqqVq3KzJkz6dSp0y3fY8iQIdSrV4+FCxfy1VdfkZ6ejpeXF507d2bEiBGFDtcH6Nq1K7/++itOTk4FRnMANG/enKVLl/LJJ5/wzTffkJmZiZeXF/Xr1y8wEqCsuB+vSQghSpJKKSvViYQQQogHTNu2balRowaff/65rUMRQgghRCknc+6FEEIIIYQQQogyTpJ7IYQQQgghhBCijJPkXgghhBBCCCGEKONkzr0QQgghhBBCCFHGSc+9EEIIIYQQQghRxklyL4QQQgghhBBClHGyzv0dOHToEIqioNVqbR2KEEIIIYQQQogHgNFoRKVS0ahRo5u2k577O6AoCmWhRIGiKOTk5JSJWEXxkftAgNwHIo/cBwLkPhB55D4QIPdBWXO7eaj03N+B/B774OBgG0dyc5mZmRw7dozq1avj6Oho63CEjch9IEDuA5FH7gMBch+IPHIfCJD7oKw5evTobbWTnnshhBBCCCGEEKKMk+ReCCGEEEIIIYQo4yS5F0IIIYQQQgghyjhJ7oUQQgghhBBCiDJOknshhBBCCCGEEKKMk2r5xcBkMmE0Gm32/tnZ2Za/1Wp5fvOgkvsgj1arRaPR2DoMIYQQQgghipUk90VIURTi4+NJTk62aRxmsxk7OzsuXLjwQCd1Dzq5D/7j7u6Oj48PKpXK1qEIIYQQQghRLCS5L0L5iX2FChVwdHS0WSJhMpnIzs7G3t5eeiwfYHIf5D1wy8zM5PLlywBUrFjRxhEJIYQQQghRPCS5LyImk8mS2Ht6eto8FgC9Xv/AJnVC7oN8Dg4OAFy+fJkKFSo80J+FEEIIIYS4fz3YY3WLUP4ce0dHRxtHIoS4Xv7PpS1rYQghhBBCCFGcJLkvYjKnV4jSR34uhRBCCCHE/U6SeyGEEEIIIYQQooyT5F4IIYQQQgghhCjjpKCeuC+cPXuWRYsWsXv3buLj4wGoVKkSzZs3p1+/ftSqVcvGEQohhBBCCCFE8ZHkXpR5W7duZezYsWg0Gnr06EGtWrVQq9XExMSwceNGvv/+e7Zs2UKlSpVsHaoQQgghhBBCFAtJ7kWZdubMGV566SV8fX358ssvqVChgtX+cePG8d1336FWl9wMFEVRyM7ORq/Xl9h7CiGEEEKIWzPk5KJRq8kwGHHSazGZzeh1khKJ+4PMuRdl2vz588nMzGTatGkFEnsAOzs7nnjiCSpWrGjZFh0dzfPPP0+zZs0IDg6md+/ebNmyxeq4n376iaCgIA4ePMi0adN46KGHaNiwIaNGjSIxMdGqbdu2bXn22WfZuXMnvXv3pn79+ixZsgSA1NRU3n33XVq1akW9evXo0KED8+bNw2w2F8OnIYQQQgghbiTHaGL51lMMfjOKwW9EMfjNKH7aeooco8nWoQlRJOQxlSjTtm7dir+/Pw0aNLit9idPnmTAgAF4e3szbNgwHB0dWb9+PaNGjSIyMpIOHTpYtX/nnXdwdXVl9OjRnD9/nq+++oq33nqLmTNnWrU7ffo0L7/8Mv369aNv374EBgaSlZXFoEGDuHTpEv3796dixYocOnSI//3vf1y5coWJEycW1ccghBBCCCFuwpCTy/Ktp1iy8bhlW0aWke//fd27TXXpwRdlntzBosxKT0/n8uXLtG/fvsC+1NRUcnNzLa8dHR3R6/W8++67VKxYkeXLl6PT6QAYOHAgAwYMYMaMGQWSe3d3dxYuXGhZJ91sNrN48WLS0tJwcXGxtIuLi2P+/Pm0aNHCsu2TTz7h7Nmz/PzzzwQEBADQv39/KlSowIIFCxg6dKjViAIhhBBCCFE8NGo1q3fGFLpv1c4YHmtXs4QjEqLoybB8UWalp6cDeYn79QYPHkxoaKjlz7fffktycjK//fYbXbp0IT09ncTERBITE0lKSiIiIoLY2FguXbpkdZ6+fftaEnuApk2bYjKZOH/+vFW7ypUrWyX2AFFRUTRp0gRXV1fLeyUmJhIWFobJZGL//v1F9VEIIYQQQoibSM/KISPLWOi+jCzjDfcJUZZIz70os5ycnADIzMwssO+tt94iIyODhIQEXnnlFSCv+J6iKMyaNYtZs2YVes6rV6/i7e1tee3r62u139XVFcgbGXCtypUrFzhXXFwcx48fJzQ0tND3un7uvhBCCCGEKDqKonDo+BU27YvjhX6NcHLQFprEOzlo0es0vL94P+2a+tE4qAJqtaqQMwpRuklyL8osFxcXvLy8OHnyZIF9+XPwz507Z9mWX8Ru6NChBXrZ8/n5+Vm9vlGVfUVRrF4XVhnfbDYTHh7OM888U+g58ofqCyGEEEKIopNtNLHt4DlW7YzmTHwaAK0bV6ZHeCBLNp8o0L5HeCCHT15h1+EL7Dp8gYrlnegWHkj7ED+cHLQlHb4Qd02Se1GmtW7dmmXLlvHHH39Qv379m7atUqUKAFqtlrCwsGKPzc/Pj8zMzBJ5LyGEEEKIB11SmoF1u2NZ9+tpUjNyAHCw19ChmT9VK7vRKKgCKrWKVTtjyMgy4uSg5eEWVenTtgYp6dn0bFmNzfviuJiQwfyVf/LN+mO0aVqF7uGB+Pm42vjqhLg1Se5FmfbMM8+wZs0aXn/9db788kvKly9vtf/aHnZPT0+aNWvG0qVLGTRoUIGl8xITE/Hw8Ciy2Lp06UJkZCQ7d+4sMFIgNTUVR0dH7OzkR1AIIYQQ4l7EXkxl5fZotv1+jlxT3khNr3IO9IioSsfm/la9773bVOexdjXJNBhx/Hede51Wg1c5R57pWY/HO9di28GzrN51mrOX0lj/ayzrf42lQY3ydI+oSkgdHzQyZF+UUpJZiDItICCAGTNm8PLLL9O5c2d69OhBrVq1UBSFc+fOsWbNGtRqNT4+PgC88cYbDBw4kB49etC3b1+qVKlCQkIChw8fJj4+nlWrVhVZbE8//TS//PILI0aMoFevXtStW5esrCxOnDjBhg0b2LJlS5E+TBBCCCGEeFCYzQq/H7/Miu2nOHIywbI9yL8cPVtWIyy4IhpNwemV+cvduTnbA6C9rr64g70dXcIC6RwawB+nElizK4Z9f8Vz5GQCR04mUMHDkW5hgXRo7oeLo64Yr1CIOyfJvSjz2rdvz+rVq1m4cCG7d+9m+fLlqFQqfH19adWqFQMGDKBWrVoAVK9eneXLlzNnzhx+/vlnkpOT8fDwoE6dOowaNapI43JwcGDx4sV8/vnnREVFsWLFCpydnQkICGDMmDFWS+kJIYQQQohbM+TksvXAWVbuiOH8lbyVk9QqCK3vyyMtq1EroGg6TlQqFQ1qeNGghheXEjNZ/+tpNu6N43JiJovW/MW3G/6hTZPKdI+oSkBFGbIvSgeVcn1lMHFDR48eBSA4OLjAPoPBwOnTpwkMDCy0uFpJMplMGAwG9Ho9Go3GprEI25H74D+l6eezpGVmZnLs2DFq165d6LKR4sEg94EAuQ9EnrJ6H1xNyWLt7tNE7YklLTOv4r2j3o6Ozf3pHlEVb4/ivxZDTi47Dp1nza4YTl/4b+WketU86R5RlYfq+hQ6WqA0Kqv3wYPqZnnotaTnXgghhBBCCFEqRZ9LZuWOaHYePk+uKa9P0tvDkYdbVKV9Mz8c9SVXzV6vy3uY0KGZH3+fTmT1rhj2HL3In9FX+TP6KuXdHegaFkDH5v6WYf9ClCRJ7oUQQgghhBClhtmscODYJVZsj+Zo9H/z6WsHePBIq2o0r1fRpkXtVCoVdat6UreqJwnJWazfE8uG32JJSM7i63XH+H7jcVo2qkT3iKpUr+xuszjFg0eSeyGEEEIIIYTNGbJz2bL/DKt2xnAhIQMAtVpFRANferasRk2/cjaOsKDy7g4M7lKbfu1rsvNw3pD9U+dS2LL/LFv2n6V2gAfdIwIJq++LXRkZsi/KLknuhRBCCCGEEDaTkJzFml0xbPgtjvSsvPn0Tg5aOj/kT7fwqniVc7BxhLem02poF+JH26ZVOB6XxOpdMew+coFjsYkci03Ew/VPOocG0jnUn3IuD1b9H1FyJLkXQgghhBBClLiTZ5NYuT2GXUfOYzLnzaev6OnEwy2r0i7EDwf7speqqFQqagV4UCvAg6cfNhC1J5aoPbEkpmbz3YZ/+GHzcSIaVKJ7RCBB/rIksihaZe8nRgghhBBCCFEmmcwK+/66yModMfwVc9WyvV41T3q2rEZIHR+bzqcvSh6uegZ2qsVj7Wqy+48LrNkVw/G4JLb9fo5tv5+jRhV3ukdUpUVDX7R2D/bKRqJoSHIvhBBCCCGEKFaZBiOb959h9c4Y4q9mAqBRq2jRqBI9W1a7rwvPae3UtG5cmdaNK3PybBJrdp1mx6HznDybzMff/86i1X/RKdSfLqEBeLqV/ikIovSS5F4IIYQQQghRLC4nZbJm12k2/hZLhiEXAGcHLV3CAugWHvjAJbM1qpRj7IByPNW9Lhv2xrL+11iuphhYuukEP245SVh9X7pHBFI7wAOV6v4YwSBKjiT3QgghhBBCiCJ1PC6RlTti2P3HBcz/zqev5OXEwy2r0bZJFfRlcD59UXJ3sadf+yAebVODPUcvsmZXDH+fTmTn4fPsPHyeqpXc6BERSItGlbHXypB9cXse7J8qIYQQQgghRJEwmcz89mc8K3dEcyw20bK9fvXy9GxVjaa1vFHfJ/Ppi4qdRk2LhpVo0bASMedTWLMrhu2/nyPmfAqzlh5m4eq/6fSQP13CAqhQztHW4YpSTpJ7IYQQQgghxF3LNBjZuPcMq3dGczkpCwA7jYqWjSrzSKtqBPq62TjCsqFqJTee79eIId3rsnFvHOt+Pc2VpCx+/OUkP209SfN6FekRUZV61TxlyL4olCT3olCRkZHMmTMHyFvSw8nJCV9fX0JCQnj88cepVq2ajSMUQgghhBC2FH81g9W7Yti09wxZ2Xnz6V0cdXQNC6BreCAerrKe+91wddLRp20NerWqxr6/41mz6zR/nEpgz9GL7Dl6kYCKrnQLD6R148oP/PQGYU3uBnFDer2er776CoCMjAxOnDjB0qVL+eGHH3j33Xfp2bOnjSMUQgghhBAlSVEU/olNYsWOU/x29CL/TqenirczD7eoRpumVWSOeBHRaNSEBvsSGuxL3MVU1uw+zdaDZ4m9mMrcH4/w5dq/6dDMj27hgfh4Otk6XFEKSHJfihlyctGo1WQYjDjptZjMZvS6kvvK1Go1DRs2tLwODw9n4MCBDB8+nIkTJ9K4cWOqVKlS4LicnBzs7OxQq9UlFqsQQgghhCg+JpOZX/+4yIodpzhxJtmyvWFNLx5pVY1GNSvIfPpi5F/RlVF9GvBk19ps3n+GtbtPE381kxXbo1m5I5qQ2j50jwikYU0vGbL/AJPkvpTKMZpYvvUUq3fGkJFlxMlBy8MtqtKnbQ10Nnwaam9vz+TJk+nWrRvLli3jpZdeom3btrRu3ZqKFSvy3XffcfHiRX799VeSkpKYM2cOv//+O8nJyVSqVIk+ffowZMgQS+J/7tw52rVrx/vvv8/vv//OunXr0Gq1DB8+nKeeeoq1a9cye/Zsrly5QlhYGO+99x6urq4AZGZmMmPGDHbv3k18fDyenp5ERETwyiuv4OLiYol5y5YtzJ07l9OnT6PRaPDz8+OFF16gVatWNvkMhRBCCCHKivQsIxt/i2P1rhgSkvPm0+ev2/5wy2oEVHS1cYQPFmdHHY+0qk6PFtU4+M8l1uyM4dCJK+z7O559f8dTuYIz3cMDadO0Co56ra3DFSVMkvsSoCgK2Tmm225vVhR+3h7Nko3HLdsysox8/+/rR1pVQ32TJ3ImswlDjgnUuTjq1UX+9K569ep4e3tz6NAhy7aNGzfi7+/PxIkTUavVODo6cvz4cQIDA+nRowdOTk4cO3aMyMhIMjMzGT16tNU5Z86cSceOHZk1axabN29m+vTpJCYmsm/fPl555RXS09N55513+PDDD3n77bcBMBgMmEwmxo4di4eHBxcvXuSzzz5j5MiRLF68GIAzZ87wwgsv0K1bN15++WXMZjP//PMPKSkpRfqZCCGEEELcTy4mZLBqZzSb953J+3cl4Oaso1tYIF3CAnF3sbdxhA82jVpFszo+NKvjw9lLaazbfZotB85w7nI6n/18lK/XH6NdiB/dwwPx9XIu9Bx6vdREuN9Icl/MFEVh/JxdVsuB3Iyrk44FEzuwemdMoftX7Yyhd+vqPP3uJlIzcm55vtoBHrw/OqLIE/yKFSuSkJBgeW00Gvniiy9wdPxviY7Q0FBCQ0OBvM+hSZMmGAwGvvnmmwLJfcOGDXn99dcBeOihh9i4cSPffPMNv/zyC+XKlQPg+PHj/Pjjj5bk3sPDg6lTp1rOkZubS+XKlRk4cCCnT58mMDCQv//+G6PRyOTJk3F2zvvF1qJFiyL9LIQQQgghypIbJXWKovD36URWbD/F3r/iUf6dT+/n48IjLavRqnFlm44gFYWr4u3Cs73rM7hrbbbsP8va3TGcv5LB6p0xrN4ZQ5NaFegeUZXGQXlTJww5uWh1eipWropWZ48hJ7dEp/6K4iPfYilTzsWelPRsMrKMhe7PyDKSkpFDORf720rui4uiKFYPDJo3b26V2ANkZ2fz+eefs3r1ai5evIjR+N81ZWRk4OT0X+GP8PBwy39rNBqqVKmCSqWyJPYAAQEBpKamWh27YsUKvvzyS+Li4sjMzLS0jY2NJTAwkKCgIDQaDePGjaNv376EhIRYDdkXQgghhHhQ3CipyzWZ2XX4PCt3RHPq3H+jG5vUqkDPltVkHncZ4ajX0qNFVbqFB3LoxGXW7DrNwX8ucfCfyxz85zKNg7wY/0QIP2+PLnVTf0XRkOS+mKlUKt4fHXFHw/I1GjVODtpCE3wnBy0ernpmPN/yhsebzCYMhmz0ensc9bpi+WUcHx9PQECA5bWnp2eBNh9++CHLli1j1KhR1KtXDxcXF7Zs2cKnn35Kdna2VXJ/fcKt1WoLPCzQavPmDeUfu2nTJsaPH0+/fv0YO3Ys7u7uXLlyhVGjRpGdnQ1AYGAgn332GZ9//jmjR49GrVYTERHBlClT8PX1LaqPQwghhBCiVLtRPadHWlXj7YV7+TP6KgA6OzVtmlahZ8tqVPGWDpGySK1W0aSWN01qeXMhIZ21u0+zed8ZuoQF8tPWUyzdfMLS9tqpv73bVJce/DJOvr0SoFKp7mgNSkNOLg+3qGr5QbvWwy2q5lXNv8n5TCYVmPOexBZHYn/y5EkuXbpEr169LNsKe5+oqCj69evH8OHDLdu2b99eZHFERUVRu3Zt3nrrLcu2ffv2FWjXsmVLWrZsSXp6Ojt27GDatGm89tprlmX+hBBCCCHuZ4acXJZvPVVoPSezWaFny2qcu5xO9/BAOocG4OYs8+nvF77lnRnWM5hBnWujUauYueRQoe1W7YzhsXY1Szg6UdRK1Vpl27dvZ9CgQTz00EPUq1ePdu3aMW3aNNLS0ixtJkyYQFBQUIE/O3bssDpXTk4O77//PuHh4TRs2JCnnnqKmJjC57GXNnqdHX3a1mBAxyCcHPJ6q50ctAzoGESftjVs+kQtOzubt99+G51Ox2OPPXbLtvm97QAmk4m1a9cWWSwGg8Hq/ACrV6++YXtnZ2e6du1Kt27diI6OLrI4hBBCCCFKM41afcN6Tmt2n6ZxUAUWTupAvw5Bktjfpxzs7cjMzr3p1N9MQ+H7RNlRqnruk5OTqV+/PoMHD8bd3Z2TJ08SGRnJyZMnWbhwoaVdlSpVmDFjhtWx1apVs3r9zjvvsG7dOiZMmIC3tzefffYZQ4YMYe3atWVizrVOq6F3m+o81q4mmQYjjv+uc1+Sc2HMZjOHDx8G8padO3HiBEuXLuXs2bNMnz6dypUr3/T4sLAwli1bRvXq1SlXrhzfffcdOTlFVycgLCyMt956i7lz59KoUSO2b9/Onj17rNosWbKEw4cP06JFC7y8vDh37hyrVq2ymuMvhBBCCHE/yzAYb5rUZWXnSlL/AHDSa2869VeWziv7SlVy37NnT6vXzZs3R6fTMXnyZC5duoS3tzeQV+GzYcOGNzxPfHw8P/74I2+88QZ9+vQBIDg4mDZt2rBkyRKGDRtWbNdQlPJ76PN/2WpLeKCFwWCgX79+ADg6OlK5cmVCQ0OZM2dOgYcphZk8eTJvvPEGb7/9Ng4ODvTq1YsOHTowadKkIomvf//+nDt3jm+++YYFCxYQERHBRx99RN++fS1tgoKC2Lp1K9OmTSM5ORkvLy+6devGCy+8UCQxCCGEEEKUdpLUCQCT2XzLqb8lnW+IolWqkvvCuLu7A1hVWr+VXbt2YTab6dy5s9V5wsPD2bFjR5lJ7m1pzJgxjBkz5rba/vLLL4VuL1++PHPnzi2w/drh/JUrV+b48YK/YPLXqb9W79696d27t+W1RqNh/PjxjB8/3qrdtedr1KgRn3/++a0vQgghhBDiPiVJnYD/pv5C3hx7qZZ//ymVyb3JZCI3N5dTp04xd+5c2rZtazUEPC4ujiZNmpCdnU3NmjUZOXIk7du3t+yPiYnB09MTNzc3q/NWq1aNH3/88Z5iUxTFasm1fNnZ2ZjNZkwmEybT7VfGLw7Kv4uSKopi81iE7ch98B+TyYTZbCYrKwuz2WzrcEpUVlaW1d/iwST3gQC5Dx5kKpWKR9tUx2xWWLP7dIGkzpSbQ2am7ZZYFiVHpVLxSMuqPNauBklp2bg66khOM+TdA0bF1uGJG7h+GfIbKZXJfZs2bbh06RIALVq04KOPPrLsq127NsHBwVSvXp20tDS+//57Ro0axaxZsyw99ampqYXOq3d1dSUlJaXA9jthNBo5duxYofvs7OwsS7CVBqUpFmE7ch/kfQa5ubllpqhmcYiNjbV1CKIUkPtAgNwHD6q/zpmoWa0KX07pSJbBiJODjuSUFE6e+AeDwWDr8EQJs7OzY+ufGew/nkJIdT0t6rraOiRxCzqd7pZtSmVyP2/ePLKysjh16hSffvopI0aMYNGiRWg0Gp588kmrtm3btqV///7Mnj3bahh+cdFqtVSvXr3A9uzsbC5cuIC9vT16vb7Y47gZRVHIzs7G3t6+WJbCE2WD3AfW7Ozs8PPzw97+wSoYlJWVRWxsLAEBATg4ONg6HGEjch8IkPvgQaYoCvM2/sqyHRd5tmcQgZ4mKlasiLOjHufAQFuHJ2wgKysL5cgfpGbkYFA8qF27tq1DEjdx6tSp22pXKpP7WrVqAXnzpYODg+nZsyebNm0qNHlXq9V07NiRDz/8EIPBgF6vx9XVlfT09AJtU1NTCwzVv1MqlQpHR8dC41Cr1Wg0GjQa285XyR+CrVKpbB6LsB25D/6j0WhQq9U4ODjY/OGbrTg4OBT6u0s8WOQ+ECD3wYPo79NXuZCQiV6nITTYl9iYk+j1erkPHnDebnmFFM9fyZR7oZS73Y66Ul85IygoCK1Wy5kzZ277mKpVq5KQkFBgCH5MTAxVq1Yt6hCFEEIIIYQotTbtzft3dESDSjjYl8q+PWEDFdzzkvtzl9PINT1YNYnuV6U+uT9y5AhGo/GGa6qbzWaioqKoUaOGpUcuIiICtVrNxo0bLe1SUlLYtWsXLVu2LJG4hRBCCCGEsLVMg5FdR84D0KG5n42jEaWJm5MGvU5Drknh/JWCo55F2VOqHt2NHj2aevXqERQUhF6v559//mHBggUEBQXRvn17zp8/z4QJE+jWrRv+/v6kpKTw/fff8+effxIZGWk5j4+PD3369OGDDz5ArVbj7e3N559/jouLC/3797fhFQohhBBCCFFydh6+gCHHRCUvZ2oHeMhqCcJCrVJRxduZk2dTOHMxDX8fKapX1pWq5L5+/fqsW7eOefPmoSgKlSpV4rHHHuPpp59Gp9Ph5OSEs7Mzn376KVevXkWr1VKvXj2++OILWrRoYXWuSZMm4eTkxEcffURGRgaNGzdm0aJFhVbRF0IIIYQQ4n60aV8cAB2b+0mBXVFAlQp5yX1sfCotqGTrcMQ9KlXJ/fDhwxk+fPgN97u7u/Ppp5/e1rl0Oh3jx49n/PjxRRWeEEIIIYQQZcaZ+FSOxyWhUato07SKrcMRpZCftzMAcRdTbRyJKAqlfs69sK0tW7YwdOhQmjVrRr169Wjbti1Tpkzh9OnTtg7tlkaOHMngwYMtryMjI2nUqJENIxJCCCGEKDmb9uUV0gup4005lwdztRhxc1X+Te5jJbm/L5SqnntRusyYMYMvvviCTp068fbbb+Ph4cGZM2dYvnw5Y8eOZcWKFbYO8Y489thjtGrVytZhCCGEEEIUO2Ouma0HzwLQoZm/jaMRpVV+z/2lxEyysnNlNYUyTr49Uajt27fzxRdfMHLkSF544QXL9pCQEB599FG2bt1qw+jujo+PDz4+PrYOQwghhBCi2O3/O56U9Bw8XO1pUquCrcMRpZSrkw53F3uS07I5E59KkL+HrUMS90CG5ZdiZqMBxZSLKSMFxZSL2WgosfdeuHAh5cuXZ+TIkYXub9OmDQDZ2dlMmzaNiIgIgoOD6dmzJ5s2bbJqO2HCBLp3786vv/5Kjx49qF+/PoMGDeLcuXMkJyfzwgsv0LhxY9q3b8+6desKvNe2bdt47LHHqF+/Pg899BBvvPEGmZmZVm2io6MZNGgQwcHBtG/fnp9//rnAeQoblp+amsqbb75JREQE9erVo3fv3uzatcuqzcGDB3n88cdp0qQJjRo1okePHoWeXwghhBCitMgfkt+2qR8ajfyTX9xYwL9V8mMvptk4EnGvpOe+lDLn5pD86wpSD6zDbMhArXfCNaQb7mG9UNvpivW9c3Nz+f333+nYsSNarfambceNG8fOnTt58cUXqVq1KitXrmTMmDHMnTuXdu3aWdpduXKF6dOn89xzz2FnZ8c777zDuHHjcHBwoGnTpvTt25cffviBV155hQYNGlCpUl61zqioKMaOHUvv3r0ZM2YMV65c4aOPPiI1NZWPP/4YyHvAMHToUBwcHPjggw8AmD17Nunp6QQEBNww9pycHJ566imuXr3Kiy++iLe3N6tWreLZZ5/lp59+IigoiPT0dJ599lmaNGnC//73P3Q6HadOnSI1VeYlCSGEEKJ0upqSxe//XAKgQzNZ217cnH9FVw6fvMKZePn3bVknyX0JUBQFxZh9B+3NpPy2iuRdyyzbzIYMknf+AIBb8x6oVDd+Ams2mVCM2ZjVoNY73vGyJ8nJyeTk5ODr63vTdv/88w8bN25k6tSp9O/fH4CWLVty/vz5Asl9SkoK33zzDTVq1ADg8uXLvP322wwbNoxRo0YBEBwczKZNm9i8eTNPPvkkiqLwwQcf0LVrV959913Luby8vBg+fDgjR46kRo0a/PTTT1y+fJn169dbkvk6derQuXPnmyb3q1ev5p9//mHlypVUr14dgBYtWhAXF8cnn3zCrFmzOH36NGlpabz00ksEBQUBEBoaekefpxBCCCFESdq8/wxmBepW9cTXy9nW4YhSzt8nb6lwKapX9klyX8wUReHC1xPJPnf8ttqrHV3xG/UpqQcKDk8HSN2/FveHenJm7nOYM2/9A2hfuRa+T7xzV+ua3uqYgwcPAtC5c2er7V26dGHatGlkZmbi6OgIQIUKFSyJPWBJusPCwizbXF1d8fDwID4+HoDTp09z/vx5Xn/9dXJzcy3tmjVrhlqt5s8//6RGjRr88ccf1KhRwyqR9/f3p1atWjeNf/fu3dSsWZOAgACr84eFhbFq1SoA/Pz8cHZ25s0332Tw4ME89NBDeHjIXCQhhBBClE5ms8Lmf4fkd2wuvfbi1vwr5g3Lj5Oe+zJPkvsScfuJtcbJHVNmCmZDRqH7zYYMTJmpaJzcbyu5vxvu7u7Y29tz4cKFm7ZLSUlBq9Xi7u5utb18+fIoikJaWpoluXd1dbVqkz/c38XFxWq7TqcjOztvlENSUhKApWf/ehcvXgTyRgF4enoW2O/p6Wk5V2GSkpL4+++/qVu3boF9Go0GADc3NxYtWsTs2bN59dVXMZlMNG3alEmTJll68oUQQgghSou/Yq4SfzUTB3s7woJvPgpTCAA/HxdUKkhJzyEpzSDLJpZhktwXM5VKhe8T79zRsHyVRoNa71Rogq/WO2HnUo5KQ6bd8HiTyUR2djb29vbY3cWwfDs7Oxo3bsxvv/1Gbm4udnaF3yZubm4YjUZSUlJwc3OzbE9ISEClUhVI3O9U/kODKVOmUL9+/QL7K1SoYPn7r7/+KrD/6tWrODvfeCiam5sbQUFBVkP+C1O/fn3mz5+PwWBg7969vP/++4waNYrNmzffwdUIIYQQQhS/jfviAGjZqBJ6WdZM3Aa9zg4fTycuJmRw5mKaJPdlmJTOLAEqlQq1Tn/bfxSzCdeQboWeyzWkG4rZdMtzqLT2eX/fxXB8gKeeeoorV67w2WefFbp/+/btNGnSBMgrenetqKgo6tSpY+m1v1tVq1bFx8eHs2fPEhwcXOCPt7c3kDdX/+TJk8TFxVmOjYuL459//rnp+cPCwjh79iwVKlQo9PzX0+v1tGrVigEDBnDu3LmbjgoQQgghhChp6VlGfj2SN/KyY3NZ217cPsu8exmaX6bJ47xSSK3V4x7WC8ibY1/S1fIBWrVqxTPPPENkZCSnTp2iW7dulCtXjnPnzrF8+XLS0tJYsWIFHTt2ZPr06RgMBgIDA1m1ahWHDh3ik08+uecYVCoVEyZMYNy4cWRmZtK6dWscHBy4cOEC27dvZ+zYsQQGBtK7d28+/fRTnn32WV544QUgr1p++fLlb3r+Rx55hCVLlvDEE08wdOhQAgICSEtL4++//8ZoNPLyyy+zbds2fvzxR9q3b4+vry8JCQl88803NG7cGHt7+3u+RiGEEEKIorLj0Dlycs34+7hQo4q7rcMRZYh/RVd++zOeOCmqV6ZJcl9Kqe10uIf2pFz4o5izM1DbO6GYcksksc/3yiuv0KhRI7799ltef/11srKyqFChAhERETz99NMAfPjhh/zvf//jiy++IDk5mapVqzJ79mzatm1bJDF06dIFV1dXPvvsM1avXg1ApUqVaNGihSV51+v1LFy4kDfffJNXXnkFb29vRo4cyZYtW0hLu/F6nTqdjq+//prIyEg+++wzrly5gru7O3Xq1GHgwIFAXkE9tVrNzJkzuXr1Ku7u7kRERPDSSy8VyfUJIYQQQhSVTXvzRjF2aO5/16M3xYMpQIrq3RdUiqIotg6irDh69ChAoUO2DQYDp0+fJjAwEL3etvNUTCYTBoMBvV5vKQwnHjxyH/ynNP18lrTMzEyOHTtG7dq173mqjCi75D4QIPfB/e70hRSe/2gbdhoVX07phJtz4SMM5T4QUPA+OHspjZEf/IJep2Hpu91Qq+XhUGlyszz0WjLnXgghhBBCiDJu07/L3zWvW/GGib0QN+Jb3gmtnRpDjolLiZm2DkfcJUnuhRBCCCGEKMOMuSa2HTwLQAdZ217cBY1GTZUK/xbVk3n3ZZYk90IIIYQQQpRhvx2NJy3TSHl3BxrWrGDrcEQZ5V8xL7k/I/PuyyxJ7oUQQgghhCjD8te2bxdSBY3MlRZ3yd8nr6ie9NyXXZLcCyGEEEIIUUZdTszkyMkrALQPkSH54u75S8X8Mk+SeyGEEEIIIcqoLfvPoCjQoEZ5fDydbB2OKMPyl8M7fyUDY67JxtGIuyHJvRBCCCGEEGWQ2ayweX9elfz2zfxtHI0o6zzd9Djp7TCbFc5dTrd1OOIuSHIvhBBCCCFEGXTk5BUuJ2Xh5KAlNLiircMRZZxKpbIMzZd592WTJPdCCCGEEEKUQflr27duXBl7rcbG0Yj7gWXevST3ZZIk90IIIYQQQpQxqRk57Dl6EYAOzaSQnigaAZaiemk2jkTcDUnuRaEiIyMJCgoiKCiIWrVq0aRJE3r06MFbb71FdHS0rcOzuWPHjhEZGUlWVlaRnnfChAl07969SM8phBBCiPvPtt/PkmsyU7WSG9Uqu9s6HHGfkOXwyjY7WwcgSi+9Xs9XX30FQEZGBidOnGDp0qX88MMPvPvuu/Ts2dPGEdrOsWPHmDNnDo8//jgODg5Fdt6RI0eSmZlZZOcTQgghxP1HURQ27c0bkt9Reu1FEfL3cQEgITmL9Cwjzg5aG0ck7oQk9+KG1Go1DRs2tLwODw9n4MCBDB8+nIkTJ9K4cWOqVKliuwDvIwaDAb1ej5+f/A9aCCGEEDcXfS6F2IupaO3UtGpc2dbhiPuIs6OO8m56ElIMnIlPpU6gp61DEndAhuWXYtm52eSac0kxpJFrziU7N9vWIWFvb8/kyZMxGo0sW7YMALPZzCeffELbtm2pV68enTt3ZsmSJQWOjY6OZvTo0TRr1owGDRrw8MMPs2bNGgDOnTtHUFAQUVFRVse8++67tG3b1vL6p59+IigoiKNHjzJ06FAaNGhAp06d+PXXXzGbzXz88ceEhYURFhbGRx99hNlsLhDDc889R5MmTWjYsCHDhw/nzJkzVm2CgoL44osviIyMJCwsjObNm/Paa69ZetR/+uknXnvtNQBCQ0MJCgqyxHj58mVee+012rVrR/369enYsSP/+9//yMnJKfAe8+bN48MPPyQ8PJzQ0FCg8GH58fHxjBs3jubNm1O/fn0ef/xx/vzzT6s2W7ZsoXfv3jRq1IimTZvSu3dvtm/ffqOvUQghhBBl2MZ9cQCEBlfE2VFn42jE/cZPiuqVWdJzX0rlmIys/Gcj609sI8OYiZPWkS41W/NI7c7oNLYdHlO9enW8vb05dOgQAB988AFff/01zz33HI0aNWLbtm288cYb5ObmMmjQIABiY2Pp168fFStWZOLEiXh5eXHixAkuXLhwVzGMHz+e/v3789RTTzFv3jxGjx5Nr169SE9P5/333+fIkSNERkZSs2ZNevToAcDZs2fp378/NWrUYPr06ahUKj777DOGDBlCVFQUOt1//3P89ttvadKkCdOnTyc2NpYPPvgAT09Pxo0bR+vWrXnuuef49NNPmT9/Pi4uLpZjk5KScHd357XXXsPV1ZXY2FgiIyO5cuUK06ZNs7qGr7/+mgYNGvDuu++Sm5tb6HWmpKQwcOBAHB0dmTx5Mi4uLixevJgnn3ySjRs34unpyZkzZ3jhhRfo1q0bL7/8MmazmX/++YfUVPmFLIQQQtxvso0mdvx+DoCOsra9KAYBPq78/s9lmXdfBklyXwIURSHblHPrhpb2ZlYf38yPf62zbMswZlpedw9qj1p140EXJpMpr5c/V4Wj2gGVSnX3wd9AxYoVSUhIIDExkW+++Yann36aMWPGABAREUFSUhJz585lwIABaDQaIiMj0Wq1fP/99zg7OwMQFhZ21+8/aNAgBg4cCIC3tzc9evTgzz//ZOnSpQC0aNGCX375haioKEtyP2fOHNzc3Fi0aBH29vYANG7cmHbt2rFs2TIef/xxy/m9vLz46KOPAGjZsiV///03GzZsYNy4cXh4eFiGz9etWxcPDw/LcUFBQYwfP97yunHjxjg4ODBhwgSmTJliNT/fzc2NOXPm3PT7+eqrr0hNTWXZsmV4euYNiwoNDaVTp04sWLCAV199lb///huj0cjkyZMtn22LFi0wmUwYDIa7/ISFEEIIURr9+scFMgy5eHs4Ely9vK3DEfchf6mYX2ZJcl/MFEVhypYZHL8ac1vtXeydmdv9Hdaf2Fbo/vUntvFwrY6MWjOJtOz0W54vqHw13mr7cpEn+IqioFKp+OOPPzAajXTu3Nlqf5cuXVizZg2xsbFUq1aN3377jU6dOlmSz3sVHh5u+e+AgAAAHnroIas2gYGBnD592vJ69+7ddO3aFY1GY+kpd3V1pU6dOgWGuV//4KFatWqsXbv2lnEpisJXX33FDz/8wLlz58jO/m8qxdmzZ6lZs6bldcuWLW/5vezevZvmzZvj5uZmiVmtVhMSEsLRo0eBvAcKGo2GcePG0bdvX0JCQnBxcbllrEIIIYQoe/IL6bVv5odaXfQdOEIEXDMsP//f/KJskOS+JNzBD4S73pVUQxoZxsIrpmcYM0nNTsdd73pbyX1xiY+PJyAggJSUFADKl7d+cpz/Ojk52fJ3hQoViuz9r01e84fEu7q6WrXRarVWc92TkpL46quvLCsAXN/2Wrc614189dVXvP/++zzzzDM0b94cV1dXjh49yltvvWWV6AOWnvibSUpK4vDhw9StW7fAvvzRA4GBgXz22Wd8/vnnjB49GrVaTUREBBMnTrQaVSCEEEKIsu1iQgZHoxNQqaBdUynCK4pH5QrOqNUq0rOMJKYa8HQrupWhRPGS5L6YqVQq3mr78h0Ny7dTaXDSOhaa4DtpHfHQu/Fu+1dveLzJZCLbYMBer8dRV/TD8k+ePMmlS5fo1asX7u7uAFy9ehVvb29Lm4SEBADLfnd3dy5fvnzDc+YPkzcajVbbi3LeuJubG61atbIM57+Wk5NTkbxHVFQUbdu25eWXX7Zsi46OLrTt7Xwvbm5utGjRghdeeKHAvmtrBLRs2ZKWLVuSnp7Ojh07mDZtGhMnTuTTTz+9i6sQQgghRGm0eX9er32joAp4lZOESxQPnVaDb3knzl1OJ/ZiqiT3ZYgk9yVApVKht7O/7fbZudl0qdnaas59vi41W2NSTDc9n0llAjsFvZ19kSf22dnZvP322+h0Oh577DEcHR3RarVERUVRp04dS7v169fj6elpGTIfGhpqmbNe2NB8T09PtFqtVSKck5PD/v37iyz20NBQTp48SZ06ddBoNPd0rvye/ut78w0GQ4FRAKtXr77r9wkLC2PVqlVUq1YNR0fHW7Z3dnama9eu/PHHH5aVCIQQQghR9pnMClv+Te47yNr2d81sNKBS22E2ZKDWO6GYc1Fr9bYOq9Txr+jKucvpxF1Mo0kt71sfIEoFSe5LIXs7ex6pnTeH3ZbV8s1mM4cPHwYgMzOTEydOsHTpUs6ePcv06dOpXDlvXdVBgwaxYMECdDodDRs2ZPv27axZs4bJkydbkujRo0ezbds2Bg4cyDPPPIOXlxfR0dFkZWUxbNgw1Go1HTp04Ntvv8Xf359y5crxzTffFOk8n+eff54+ffrw9NNP07dvX8qXL09CQgL79u2jadOmBZagu5lq1aoBeVX127dvj16vJygoiLCwML7++mu++eYbAgICWLVqFXFxcXcd85AhQ1i9ejWDBg3iiSeewNfXl8TERI4cOYK3tzdDhgxhyZIlHD58mBYtWuDl5cW5c+dYtWrVPRUsFEIIIUTpcuj4Za6mGHBx1NG8ro+twymTzLk5JP+6gtQD6yzJvWtIN9zDeqG2kyUFr+Xv48ruIxeIi5eK+WWJJPellE6jpWetjvSu04XMnCwcdQ6YzKYSXQbPYDDQr18/ABwdHalcuTKhoaHMmTPHktwCvPrqq7i4uPDjjz/y2WefUalSJaZOnUr//v0tbQICAliyZAkfffQRU6dOxWQyERAQwPDhwy1tJk+ezOTJk3nnnXdwcnLi6aefJjAwkC1bthTJ9fj7+7Ns2TJmzpzJ1KlTyczMxMvLi5CQEIKCgu7oXHXq1GHMmDEsW7aM+fPnU7FiRX755RdGjRpFUlISs2fPBqBTp05MmjSJESNG3FXM5cqVY+nSpcycOZMZM2aQnJyMp6cnDRo0oEOHDkBeQb2tW7cybdo0kpOT8fLyolu3bpbVC4QQQghR9m3cm9dZ0KZpZbR29zYC8UFkNhpI/nUFybuW/bfNkEHyzh8AcH+oJ2qd9ODnC6iYV99KlsMrW1SKoii2DqKsyK9OHhwcXGCfwWDg9OnTBAYGotfb9hdD/hJoer3+noefi7JL7oP/lKafz5KWmZnJsWPHqF279m1N7RD3J7kPBMh9UJYlp2Uz5K0NmMwKc8a1sSxVdjce1PtAMeUSN3MoZkNGgX1qvRN+Y+Zx/ssJqFRqNE5uaBzdUP/7t8bJ9d+/3dA4uqJxckOl1ZfpKvK3ug8uJKTz7LQtaO3ULHuvGxrNjZfhFsXvZnnotaTnXgghhBBCiFJs68GzmMwKNf3c7ymxf5CZDRmFJvb5+0yZqYCKnMu3N51SZaezJPrq/MQ//2HAv9uvfSCgsiu50be362YdHj4eTui0GnKMJi5ezaByBVlmuSyQ5F4IIYQQQohSSlEUNu3LL6Tnb+Noyi613gm13umGPfd2zuWo0PMFTOlJmDJTMGWkWv42Z6Zgykj593UKSm4OSm4OuakJ5KYm3Nb7q+wdC0n6rx8VkPe32sEZlbr4Rl2ajQYc7LXU8PNFa6/FbDQUKCqoVqvw83Hh1Nlk4i6mSXJfRkhyL4QQQgghRCl1/EwSZy+lodNqaNGwkq3DKbOMiRdxbdqF5F0/FtjnGtINRTFh7x0A3gG3PJc5x2BJ9POTfnNm6r//nXrN9rwHBJhNKNmZ5GZnkpsUfxvRqlA7uhQ6AkBzzSgB9b+jBNR6p9ueInAnRQUDfFw5dTaZ2IuphDfwva3zC9uS5F4IIYQQQohSatPevF77iAa+ODmUvqHdZUHa0W0k7/4J38FvA6p7rpav1ulR6/Ro3W+9RJyiKP8O+89L+P97CHDtaIB/RwlkpmLOTAMUzJmpmDNTMSacu42A7P57EJA/EuD6KQOObmjL+ZCyf+2NiwqG9rTqwc+fAiIV88sOSe6FEEIIIYQohbKyc9l5OC+5k7Xt705mzBGurPkEzCbSjmzFPewRykX0wZydgdreCcWUW6zL4KlUKjQOzmgcnMHz1iMvFLMJU2Za3lSA6x8EXDMaIP+/lexMMOdiSk/ElJ54w/OqHV3xG/UpqQfWFbo/df9ayoU/arXN3ydvKH6cVMwvMyS5F0IIIYQQohTafeQ8WdkmfMs7Ubeqp63DKXOy42O4tPwDMJtwqhOOW+jDqFR5Vd81jm4AqDSlKx1SqTXYObuDs/tttVdyjQUfAmRaTw8wZ6ag1jvljQy4SVFBc3aG5XMBCPi35/7i1QwMObnodaXrsxIFlapvaPv27XzxxRecOnWK9PR0vL29ad++PaNHj8bF5b8iDr/88gszZ87k9OnT+Pr6Mnz4cB591PpJU05ODh9//DGrVq0iIyODRo0aMXnyZKpWrVrSlyWEEEIIIcQd2/jvkPz2zfzK9LJrtmBMvkz8kndRcgzo/etRoccYS2J/P1HZabFz9cTO9dYPfxRT7k2LCqrtnay2ubvY4+qkIzUjh7OX0qhRpVyRxS2KR6m6w5OTk6lfvz5Tp05lwYIFPPXUU6xYsYIXXnjB0ubAgQOMHj2ahg0b8sUXX9ClSxcmTpxIVFSU1bneeecdli1bxtixY4mMjCQnJ4chQ4aQlpZW0pclhBBCCCHEHTl7KY1jsYmo1SrahciQ/DthykwjfsnbmDKS0VXww6fPq6VyKbqSpphzcQ3pVug+15BuKOZcq20qlcrSex93UXKosqBU9dz37NnT6nXz5s3R6XRMnjyZS5cu4e3tzaeffkr9+vV56623AHjooYc4e/Yss2fPpnPnzgDEx8fz448/8sYbb9CnTx8AgoODadOmDUuWLGHYsGEle2FCCCGEEELcgS3783rtm9SqgIfrjdcjF9bMxmzil03DePUCGtfy+PSbhFrvdOsDHwBqrR73sF5A3hx7S1HBpl1vWFTQz8eFP04lSFG9MqJU9dwXxt3dHQCj0UhOTg579+61JPH5unbtSnR0NOfO5RUc2bVrF2az2aqdu7s74eHh7Nixo8RiF0IIIYQQ4k7lmsxsOXAWkLXt74RiNnF5xUyyzx1HrXeiYv+JtzVc/UGittPhHtoT/xcXUGX0Z/iNmYdzvZY3LCqY33MfK0X1yoRSmdybTCays7P566+/mDt3Lm3btqVy5cqcOXMGo9FYYN58tWrVAIiJibH87enpiZubW4F2+W3E7Xn44YcJCgriwIEDd3V8ZGQkv//+e4HtQUFBLFiw4F7DuyMZGRlMmTKFsLAwmjRpwoABA9izZ88dn+fvv/8mKCiIDh063PYxmzdvJigoyPIAyhZu9F0IIYQQonQ5cOwSyWnZuLvYE1Ln1sutibwl565uXEjmiX2gscP7sfHovGQ6Q2HUWj1Z2UbO7FrNmbnPkbJv9Q3b5i+Hd0Z67suEUjUsP1+bNm24dOkSAC1atOCjjz4CICUlBQBXV1er9vmv8/enpqZaFeC7tl1+m7ulKAqZmZkFtmdnZ2M2mzGZTJhMpnt6j3ulKIrl73uJ5eTJkxw/fhyAVatW0ahRozs+x5w5c9Dr9TRo0MBq+/fff4+vr2+JflbTpk0jKiqKV199lfLly7Nnzx7+/PNPmjVrdkfnWblyJQBnzpzh999/L3Bthcm/zvx7pCRcfx/c6Lt4EJhMJsxmM1lZWZjNZluHU6KysrKs/hYPJrkPBMh9UJZE/ZrXGdWigQ852QZyivDc9+t9kL5vNekHowAV7p1HoJQPLPTf7CJPVlYWGYoW58xUss6dvOFn5eWaly4mpmZzKSEZF8fiWzZQ3JiiKLdVVLNUJvfz5s0jKyuLU6dO8emnnzJixAgWLVpk67CAvOkBx44dK3SfnZ0d2dnZRfI+KpUKOwXsdFpyMzKwc3IiN8dIruq/pO1W7jWWFStWoFarady4MRs2bOCll15Cq73zYiS5ubkYDAarbUFBQQAFthenzZs306dPH7p1yysk0rx58zuOwWw2s379eho2bMixY8dYuXKl5Vpuxmg0AnnfSUlec/575ivsu7hbBoMBvb5szAHMzs4mNzf3gR65Exsba+sQRCkg94EAuQ9Ku7QsE7+fSADAz81ww3933qv76T7QnT+K09G83ufMWu1IMrlCMX1u9xO1my8AxitxHPvrKKgLTw3dnTQkZ5jYue8vAr3Lxr/97kc63a0frJTK5L5WrVoANGrUiODgYHr27MmmTZuoXr06QIGK96mpecNE8ofhu7q6kp6eXuC8qampBYbq3ymtVmuJ41rZ2dlcuHABe3v7Ikl4VCYTZ3/8iYtr1mHKyEDj5IRvj25UfrQXikZz02MVRSE7Oxt7e/u7XjZFURQ2btxI8+bNGTx4MCNHjuTAgQO0adPGql10dDSzZs1i37595OTk4O/vzzPPPEO3bt2oU6cOADNnzmTmzJkAfPnllzRr1ow6deowbtw4hg4dajnX0qVL+eqrrzh//jxeXl706dOH4cOHo1bnzR75+eefmThxIj/++CMzZ87k4MGDeHl58dxzzxUoxlgYtVrNhQsX7un72bdvH5cuXeKll15iy5YtbNq0iYkTJ6K55jsxGo3MmDGDlStXYjab6dixo2V0QP790aFDB1q1asWkSZOszv/BBx+wfv16tmzZglqtJicnh7lz57JmzRoSEhKoUqUKI0aMoHv37pZjXn/9df78808mTZrE9OnTiYuLo3r16kyePJnq1atjb29P3bp1gYLfRaVKlejQoQMff/wxnTp1spxz2rRpbNmyhc2bNwP/ffbfffcdkZGRHD58mF69ejFp0iTi4+P53//+x65du8jKyqJevXpMmDDB8p6lhZ2dHX5+ftjb29s6lBKVlZVFbGwsAQEBODg42DocYSNyHwiQ+6CsWLHjNIoCQX7utHyofpGf/367D7LjjpL01zoAHJt0xaflABtHVDZkZWURe/o0Kr0TGDKo7umE1qfwJcOrHTRw8HgCKr0ntWvLVAdbOHXq1G21K5XJ/bWCgoLQarWcOXOGtm3botVqiYmJoUWLFpY2+b1x+XPxq1atSkJCAikpKVbJfExMzD2vc69SqXB0dCywXa1Wo1ar0Wg0Voke5CXK5jvoRVfMZs6tWMW5pcss20wZGZxd8gMAvj17oFLfuFyC2WTCZMjGDGgdHe8qwT948CDnz59n1KhRtGzZEnd3d9atW0f79u0tbWJjYxk4cCAVK1Zk0qRJeHl5ceLECeLj49FoNCxdupR+/foxePBgSzJavXp1y+eT/3kBLF68mHfeeYfBgwfTunVrDh06xNy5c0lPT2f8+PGW9gDjx4+nb9++DB06lB9++IHXX3+dBg0aWGov3EjPnj1ZtGgRGzdupEuXLnf8mQCsXbsWBwcHOnbsiKOjIxs3bmTv3r1W9+OMGTNYsmQJY8aMoU6dOqxdu5aPP/7Y6pq7devGTz/9xKRJkyyfgaIoREVF0bVrV8sIiZdeeonff/+dUaNGUa1aNbZv38748eNxd3enVatWQN49mZCQwHvvvcfw4cNxcXHho48+4vnnn2flypXo9fobfhfJyckFvov8c6pUKqvvCuCVV16hX79+jBgxAgcHB9LT0xk8eDCOjo5MnjwZFxcXFi9ezFNPPcXGjRvx9CwdRWw0Gg1qtRoHB4cyM9qgqDk4OBT6u0s8WOQ+ECD3QWmmKArbD10EoNNDAcX6Pd0P90F2fAzJa2aD2YRT3QgqdHrqvlzLvtioVGh9qpET+wcknsOxar1Cm1WtXI6DxxO4eNVQ5u+Zsup287lSn9wfOXIEo9FI5cqV0el0NG/enA0bNvDkk09a2qxbt45q1apRuXJlACIiIlCr1WzcuJHHHnsMyJuPv2vXLkaOHFmi8SuKwtEJE0n75/httbdzdaXpF59ycc26QvdfWL2WSr16cmDYc+Sm3rqwhUvtWgRPe+eOE/w1a9Zgb29Px44d0Wq1dOrUiVWrVpGRkYGTU95yIpGRkWi1Wr7//nucnZ0BCAsLs5yjYcOGAFSsWNHy34UxmUzMnTuXbt26WXqyIyIiMBqNLFy4kOHDh1OuXDlL+8cff5zHH38cyBvdsX37djZs2HDT7zYjI4MTJ05QpUoVxo8fj6en5x3Ptc/JyWHjxo20bdsWR0dHWrdujYuLC6tXr7Yk98nJyXz33XcMGzaMZ599FsirGzFo0CBLHQmAbt26MW/ePH777TfCw8MBOHDgAPHx8ZZpA7/99hu//PILCxYsICIiAoDw8HCuXLlCZGSkJbmHvPv7m2++oUaNGkDe/7CfeOIJ/vzzT0JDQ2/4XeQn97erf//+DB8+3PJ69uzZpKamsmzZMksiHxoaSqdOnViwYAGvvvrqHZ1fCCGEeJD9fTqRCwkZONhriGhYydbhlGrG5MvEL3kXJceA3r8eFbqPlsT+Lmi9q5IT+wfZF2/cM+zvk7/WvRTVK+1K1U/A6NGj+eyzz9i6dSt79uxh0aJFjB49mqCgIEuP8XPPPcfhw4d588032bt3L7Nnz2bNmjWMGTPGch4fHx/69OnDBx98wPLly9m1axejR4/GxcWF/v37l/yF3UFirSvnjjElBVNGRqH7TRkZGFNS0ZVzL6LgCsrNzSUqKopWrVpZChP26NGDrKwsNm3aZGn322+/0alTJ0tif7diYmJISkoqdIlDo9HIH3/8YbU9P9EFcHR0xNfXl/j4+Ju+x5QpU8jOzmbdunW0bt2akSNHWs1he+qpp5gwYcJNz7Fjxw5SUlIsPd86nY4OHTqwadMmyzz2EydOYDAYClTS79ixo9XrWrVqUb16ddauXWvZtnbtWgICAggODgZg9+7duLu789BDD5Gbm2v5ExYWxrFjx6wK81WoUMGS2AOWqSOXL1++6TXdqdatW1u93r17N82bN8fNzc0Sn1qtJiQkhKNHjxbpewshhBD3u4174wCIaFAJB/tS3wdnM6bMNOKXvI0pIxldBT98+ryKyu7O60IJ0HoHAtw0uc9fDi8uPu22a38J2yhVvzXq16/PunXrmDdvHoqiUKlSJR577DGefvppSwGBpk2bEhkZycyZM/nxxx/x9fXlnXfeKTDMetKkSTg5OfHRRx+RkZFB48aNWbRoUaFV9IuTSqUieNo7dzQsX6XRoHFyKjTB1zg5ofMoR/0Ppt3weJPJhMGQjV5vf1fD8nfv3k1iYiJt2rSx1DOoWbMmXl5erFmzhkceeQTI6/WtUKHCHZ27MPkrGFw/hDv/9fUrHFz/HWq1WnJyblxH9tKlS6xdu5Y5c+ag1WqZMWMGw4cPZ9iwYXz33XdUqFCBP//8k169et00ztWrV+Pi4kLDhg0tn0ubNm346aef+OWXX+jatStXrlwp9FrKly9f4HzdunVj0aJFvPnmm6jVajZs2MCAAf/NE0tKSiI5OfmGc9evXLmCj48PUHAFifxh/UVV4DHf9deRlJTE4cOHC43Rz0/mZAkhhBC3K9NgZPcfFwDo2FzWtr8RszGb+B+mYbx6AY1reXz6TUKtd7J1WGWW1jtvyrIx4TzmnCzUuoJ1GHy9nLHTqMjKzuVKUhYVPGRofmlVqpL74cOHWw35vZF27drRrl27m7bR6XSMHz/eMl/bllQqFZo7mOdrMhjw7dHNMsf+Wr49uqGYTDc/n8mEBtDo9Xc133716rxqo6+99hqvvfaa1b6kpCSuXr2Kp6cn7u7uRdIz7O7uDkBiYqLV9qtXrwLccxHECxcuoCiKZTqBTqdj7ty5PPHEEzz99NO0b98eR0fHAiMHrpWens62bdswGAyEhoYW2L9q1Sq6du2Kl5eXJXZv7//WpU1ISChwTLdu3Zg1axY7d+5Ep9ORmJhoGZIPedft4eHBvHnzCo3Jw8Pj9j6Am8gvLpdfzT9f6m1M+YC8GFu0aMELL7xQYN/tVPQUQgghRJ4dh86TnWOiirczQf7lbn3AA0gxm7i8YibZ54+j1jtRsf8k7FxLR32fskrj7I7GxQNTWiLZ8TE4+BXssNHaqank5UxcfBqx8amS3JdipSq5F3k0ej2VH83rRb6wem2BavnqYkyasrKy2LJlC+3bt+eJJ56w2peQkMBLL73EunXrGDx4MKGhoWzYsIFx48bdcGi+Vqu9Ze9xYGAgHh4eREVFWQ1nX79+PVqtlvr1761SrL+/P3Z2dqxfv96SmDs5OfHFF1/Qt29fFi5cyAcffHDTZHTz5s0YDAamTp1KYGCg1b6ff/6ZNWvWkJycTM2aNdHr9WzatMmyWgDAxo0bC40rODiYtWvXotPpqF27tlVRwLCwMObPn49Wq7WsIHEvCvsuPD090Wq1REdHW7bl5OSwf//+2zpnWFgYq1atolq1alJgRQghhLgHm/blDcnv0Mz/rlc7up8pisLVjQvJPLEPlUaL92MT0HlVsXVY9wX7itXJTNtH9oXoQpN7AP+KrsTFpxF3MZVmdXxKOEJxuyS5L6XUOh2VevWk8mOPWpJ7JTe3WBN7gC1btpCZmcngwYMt68Bfa/78+axZs4bBgwczevRotm3bxsCBA3nmmWfw8vIiOjqarKwshg0bBuStXLBlyxaaNm2Kg4MDgYGBBR4EaDQaRo4cyTvvvIOHhwetWrXi8OHDfPHFFzz55JNWxfTuhoeHB8888wyfffYZOTk5dO7cmdzcXHbu3El8fDxeXl7Mnz+ftm3b3nDaxurVq6lUqRL9+vUr8D9cNzc3fv75Z6Kioujfvz/9+/fniy++QK/XW6rlnzlzptDzdu/enVmzZqHRaBgxYoTVvvDwcNq0acMzzzzDM888Q1BQEFlZWZw6dYq4uDjefffdO/ocbvRddOjQgW+//RZ/f3/KlSvHN998g6Iot/UPiyFDhrB69WoGDRrEE088ga+vL4mJiRw5cgRvb2+GDBlyRzEKIYQQD6K4i6mcOJOMRq2iTRNJWAuT/OvPpB6MAlR49XwBB786tzxG3B573+pknth3y3n3Ow6dJ1aK6pVqpaqgnrCm0etR29mhdXNDbWd3R0P779aaNWvw9fUtNLEHeOSRRzh8+DBnzpwhICCAJUuWUKlSJaZOncpzzz3Hjz/+SKVK/1V3nTJlCoqiMGzYMPr06cNff/1V6HkHDx7Mm2++yY4dOxgxYgTLly9n9OjRvPLKK0VyXWPHjuXtt9/m77//ZvTo0UyYMIFLly7x9ddf8/3333P58mVGjhxZ6Nz9q1evsmfPHh5++OFCE95atWpRu3Zty3SGl19+mf79+zN//nxefPFFy7bCdOnSBYPBQHp6utWQ/HyzZ8+mf//+fP/99wwbNoyJEyeya9cuQkJC7vgzuNF3MXnyZJo1a8Y777zDlClTaNGihdWShzdTrlw5li5dSu3atZkxYwZDhw5l2rRpnD9//p5HXAghhBAPik378joBmtX1wd3F3sbRlD5pf2wjadu3AHh2fArn2gWnSIq7Z18xrxBz9oWbVMz/t6jemfi0EolJ3B2VIiUPb1t+9e/8aubXMhgMnD59msDAQJuvo51XUM+AXq+3WrtcPFjkPvhPafr5LGmZmZkcO3aM2rVry9SJB5jcBwLkPiitjLlmhry1gdSMHKY83ZyQYh7yXNbug8yYw8QvfQ/MJtwe6olnuydufZC4pWvvA3uVmbj/5S0z7v/Sl2gcCo5kvZSYyTPvbsJOo2LZtO7YaaSPuCTdLA+9lnwrQgghhBBC2Mi+v+JJzcjBw1VP46B7X4XofpJ9MYZLyz8Eswnnui3waDvI1iHdlzQOztiVy3uolH0xutA2Fco54GBvR65J4fzl9JIMT9wBSe6FEEIIIYSwkY3/FtJrF1IFjfSGWhiTLxG/9F2UHAP6gGC8eoxCpZLPp7jY+958aL5KpcLfJ69HPy5e5t2XVvITIoQQQgghhA1cScri0PG8ZYXbN/OzcTSlhykzlfjv38GUkYyugj8+j76CSqO1dVj3Ncu8+5sU1cufdy9F9UovSe6FEEIIIYSwgV8OnEFRoF41T3zLF76s8IPGbMwm/ofpGBMvoHEtj0//Saj1TrYO676nt/TcFz4sH8DfJy+5j7soRfVKK0nuhRBCCCGEKGFms2Kpkt+hmb+NoykdFLOJyys+Jvv8cdR6Jyr2n4Sdi4etw3og6LwDQaXGlJ5IblpioW0C8nvuZVh+qSXJvRBCCCGEECXsaHQClxIzcdTbEVa/oq3DsTlFUbi6YQGZJ/aj0mjxfmwCOq8qtg7rgaHW6dGWrwzceN69379z7i8nZpJpMJZYbOL2SXIvhBBCCCFECdu0N6/XvlWjyuh1djaOxvaSf/2Z1N83ACq8HnkBB786tg7pgXOrefduzvaUc7EH4MwlGZpfGklyL4QQQgghRAlKz8zh16MXAOjQXArppf2xlaRt3wLg2XEozrVCbRzRg0nvWw24vaJ6cVJUr1SS5F4IIYQQQogStP33cxhzzQRUdKV6ZXdbh2NTmTGHubL2UwDcQh/BLaSrjSN6cP3Xcx+NoiiFtsmfdx8XLz33pZEk96KAyMhIGjVqdMfH7d27l88++6wYIio6X375Jdu3by+wvW3btrz11ls2iCjP3r17CQoK4ujRo4Xuj4yMJCgo6KZ/2rZtS48ePRgyZMgN32f69Ok0bNiQjIyMG7bZvn07gwYNonnz5jRs2JAOHTowbtw4Tp8+bWkzePBgnn322bu+XiGEEOJBtjG/kF5zP1QqlY2jsZ3sizFcWv4hmE0412uJR5vHbR3SA03n7Q8aO8xZ6eQmXyq0jWWte+m5L5Vkgo8oMvv27WPhwoWMGDHC1qHc0Ndff03r1q1p1aqV1fY5c+bg6upqo6hu7bHHHqNFixaW18uWLWPNmjV89dVXlm06nY6dO3cya9Ysrly5goeHdXVZs9nMunXraNu2LU5OhS8ps27dOsaOHUuvXr145pln0Gq1REdHs379eqKjowkMDCyeCxRCCCEeENHnkok5n4KdRk3rxg9uwThj8iXil76LkmPAISAYr+4jUamk39GWVBot9hUCyL54iuyL0WjL+RRoc+1a94qiPNAPp0ojSe5FqWUwGNDr9SXyXnXqlO6iLT4+Pvj4/PcLdufOnajVaho2bGjVzs3NjY8//ph169YxaNAgq3379+/n0qVLdO/e/Ybvs3jxYpo3b8706dMt28LDw3niiScwm81FczFCCCHEA2zzv732D9XzwdVJZ+NobMOUmUr89+9gykhGVyEA7z6votJobR2WAOx9q+cl9xdO4VwnvMD+Kt4uqFSQmpFDclo25VxL5t/q4vbI47FSLCcnF1OumYz0bEy5ZnJycm0Sx7lz5wgKCmLlypW89dZbhISEEBERwfvvv09ubl5MkZGRzJkzh8zMTMsw8cGDB1vOER0dzXPPPUeTJk1o2LAhw4cP58yZM1bvExQUxLx58/jwww8JDw8nNDSvmEr+kPlvv/2WNm3a0KRJE0aOHEli4n9rcGZmZvLWW2/RqVMnGjRoQNu2bZkyZQppaf/NB2rbti3nz5/n22+/tcT4008/Wb3HtTZu3EjPnj0JDg4mIiKCadOmkZ2dbdmfP5R+9+7dvPzyyzRq1Ig2bdrwxRdfWJ3n0KFDjBgxgoiICBo2bEjPnj1ZsWLFPXwjN1apUiUaNWrE2rVrC+xbu3Yt7u7uViMArpeamoqXl1eh+9Tqgr8uoqKi6NSpE40aNeKJJ54o8J0mJyfz2muv0bx5c+rXr0///v3Zv3+/Zf+KFSuoV68eBoPBsq1Hjx7UqVOH9PR0y7Z+/foxdepUAIxGI++//z6tW7emXr16REREMGLECKvvWgghhCiNcowmtv1+DoAOzR/Mte3Nxmzif5iOMfECdq7l8ek/EbW9o63DEv+yr3jzonp6nR0VPfNGgMbJeveljvTcl1K5RhO/bo1m385YDFlG9A5amrUIIKJtdey0GpvENHPmTNq1a8fMmTM5dOgQkZGR+Pn5MWDAAB577DHi4+Othoo7OzsDcPbsWfr370+NGjWYPn06KpWKzz77jCFDhhAVFYVO999T66+//poGDRrw7rvvWh4cAPzyyy/ExcUxZcoUkpKSmDZtGm+//TYff/wxkNfLbzKZGDt2LB4eHly8eJHPPvuMkSNHsnjxYiBv6P3w4cNp3LgxQ4cOBcDPr/AKtVu2bOH555+nW7duvPzyy8TExPDxxx9z8eJFZs+ebdX2jTfeoGfPnsydO5fNmzczY8YMgoKCaNmyJQAXLlygcePGDBgwAJ1Ox++//86kSZNQFIVevXoVxVdjpXv37rz11lucPXvWkqgbjUY2bNhA586d0Wpv/GS8bt26rF+/nkWLFtGhQwcqV658w7bHjh0jMTGRcePGYTKZmD59Oq+88gpLly4FwGQyMWzYMM6ePcu4ceMoX748ixcv5qmnnmLJkiXUq1ePkJAQjEYjhw8f5qGHHiIpKYmTJ0+i0+k4ePAgrVq1Iisri7/++osnn3wSgM8//5wlS5Ywbtw4atSoQVJSErt37yYnJ6cIP0UhhBCi6O05epH0LCNe5RxoWKPwh+n3M8Vs4vLPH5N9/jhqvTM+AyZj5+Jx6wNFibH3zS+qF4NiNqFSF8w7/Cu6ciEhg9iLaTSsWaGkQxQ3Icl9CVAUBWOO6Y7a79kew46NJy3bDFlGy+vQVlVvOr/FZDZhzDGhVuei16uLbC5M/fr1mTRpEpA3VHvv3r1s2LCBAQMGWIaNFzZUfM6cObi5ubFo0SLs7fPWxmzcuDHt2rVj2bJlPP74f8VT3NzcmDNnToGYFUXh008/tTwIOH/+PJ9//jlmsxm1Wo2Hh4elZxcgNzeXypUrM3DgQE6fPk1gYCB16tRBp9NRvnz5AjFeb86cOTRs2JCPPvoIgJYtW+Lg4MCUKVM4fvw4QUFBlrYdO3ZkzJgxAISGhrJt2zY2bNhgSe67detmdR0hISFcunSJpUuXFkty36VLF9577z3Wrl1rKa63a9cukpOT6dGjx02Pffnllzl16hTTp09n+vTpeHl50bp1awYNGkStWrWs2qalpbFixQrL3P7MzExee+014uPj8fHxYdu2bfzxxx/Mnz/fMlogIiKCjh078vnnnxMZGUmlSpXw9fXlwIEDPPTQQxw8eJAKFSpQv3599u/fT6tWrTh06BBGo5GmTZsCcPToUSIiIqzum06dOhXVxyeEEEIUm0374gBoH+KHWv1gzVVWFIWEDfPJPLkflUaLT98J6MrfuBNB2IbWsxIqrR7FaMB49Tw6r4IdYf4+ruw5elGK6pVCktwXM0VRWDTnV87FJt1We0cnHc9PbMu+nbGF7t+3M5aw1tWY/e4vZGbcuqeySkA5howOK5IEPyIiwup1tWrV+O2332553O7du+natSsajcbSG+/q6kqdOnX4888/rdq2bNmy0FhDQkKsevirVauG0Wjk6tWrlt7pFStW8OWXXxIXF0dmZqalbWxs7B0VgsvIyODYsWOMHz/eanvXrl2ZMmUKBw8etErur/1cVCoV1apVIz4+3rItJSWFyMhItmzZwqVLlzCZ8h70uLu733ZMd8LDw4Pw8HDWrVtnSe7XrFmDr68vTZo0uemx3t7e/Pjjj+zfv5+dO3dy4MABli9fzooVK5g7d65VIcJatWpZFe2rXj3vSW9+cn/gwAGcnZ2tpgFotVo6dOjAmjVrLNuaNm1qGaq/f/9+QkJCqF+/PuvWrbNs8/f3p0KFvCfDderUYcGCBURGRtKqVSvq1atX6JQBIYQQojSJv5rBkZMJqFR5yf2DJvnXn0j7fSOgosIjL6KvUtvWIYlCqNQa7H0CMZw9RvaFU4Um9/8thyfJfWkj/yIuAXeSVju72JORnoMhy1jofkOWkcyMHJxd7IsmuDvg4uJi9Vqr1d7WUOikpCS++uor6tata/XnwIEDXLx40aqtp6dnoee4vpJ9fqKfPwd+06ZNjB8/nvr16zNz5kx++OEH5s6da9XmdqWlpaEoSoFYXFxc0Ol0pKSkFNh+res/lwkTJrBmzRqGDh3KggUL+PHHH3n00UeLdRh59+7dOXXqFCdOnCArK4tffvmF7t2739ZDHrVaTfPmzRk3bhxLlixh+fLl6HQ6Zs6cadXu+u8kf7h//uedmppa6PdZvnx5q8+wWbNmHDlyBKPRyP79+2natCkhISH89ddfZGVlceDAAUuvPcBzzz3HsGHD+Pnnn3nssccIDw9nzpw5N1yPVQghhCgNtuw/C0CD6l5U8Hiw5pin/bGVpG3fAeDZcShOtR6ycUTiZv4bmh9d6H6/f5fDO3MpDbNZ/v1VmkjPfTFTqVQMGR12R8PyNRo1egdtoQm+3kGLi6ueoc8XrF6Zz2Q2kW3Ixl5vj16vs/kSFW5ubrRq1YqBAwcW2Hf9kmx3G2tUVBS1a9e2Koq3b9++uzqXi4sLKpXKqmAf5CX9OTk5uLm53fa5srOz2bZtGxMmTLAqMPjdd9/dVWy3q3379jg4OLBhwwbOnTtHZmbmTavk30ydOnUIDw9n+/btd3Scm5sbV69eLbA9ISHB6jNs2rQpWVlZ7N27l3/++YeQkBCqVq2KXq9n7969HDlyxGr6gk6nY8yYMYwZM4a4uDiWL19OZGQklStX5pFHHrmraxRCCCGKk8mssHn/f2vbP0gyow9xZe2nALiFPoJbSFcbRyRuxb7iv8n9hcKL6vmWd0JrpyY7x0R8Yga+5Z1LMjxxE9JzXwJUKhU6e7vb/mMym2nWIqDQczVrEYDJbL75OXR2aHUadDq7Ek3sb9STHxoaysmTJ6lTpw7BwcFWf6pWrVok720wGAoUilu9enWhMd6qJ9/JyYnatWsTFRVltX39+vUAtxzafq2cnBzMZrNVbOnp6fzyyy+3fY674ejoSNu2bdmwYQNr1qyhZs2aVlMJbiQhIaHANrPZTFxcHOXLl7+jGJo0aUJ6ejq7du2ybMvNzWXz5s1Wn2FgYCBeXl58/vnnuLm5Ub16ddRqNU2aNGHBggVkZ2cTEhJS6Hv4+/vz0ksv4e7uTkxMzB3FJ4QQQpSUIyeukJCchbODlofqVbR1OCUm+2I0l5bPALMJ53ot8Wjz+K0PEjZn6bm/HItiKtjZqNGoqeKd13sv8+5LF+m5L4V0Ojsi2ub9UJWmavm3Uq1aNXJzc/nqq69o1KgRzs7OVK1aleeff54+ffrw9NNP07dvX8qXL09CQgL79u2jadOmd92jfK2wsDDeeust5s6dS6NGjdi+fTt79uwp0K5q1ar89ttv7N69G1dXVypXrky5cuUKtBs9ejSjRo1i3LhxPPzww5w+fZqPP/6YTp063VaSnM/FxYXg4GC++OILPDw8sLOzY968eTg7OxcYGVDUunXrxtq1a7l48SIvvfTSbR3zzDPPEBAQQJs2bahUqRJJSUksX76c48eP8/rrr9/R+7du3Zr69evzyiuv8PLLL1uq5V++fLnAigNNmjQhKiqKjh07WrY1bdqUGTNm4OPjQ5UqVSzbR44cSd26dalTpw4ODg5s3bqVlJQUHnpIhvgJIYQonTb+W0ivdZPK6Erpv+OKmjH5EvFL30MxGnAICMar+0hUKulXLAvs3L1ROzhjzkon5/IZy/J41wqo6ErM+RTi4tMIDbZBkKJQktyXUnZaDWFtqtGiXQ0MBiN6vRaT2VxqE3uANm3aMHDgQObNm8fVq1cJCQlh8eLF+Pv7s2zZMmbOnMnUqVPJzMzEy8uLkJCQO0qUb6Z///6cO3eOb775hgULFhAREcFHH31E3759rdq99NJLvPnmm4wZM4aMjAymTZtG7969C5yvXbt2zJo1i7lz5zJy5Ejc3d3p27cvL7/88h3H9tFHHzFlyhQmTJiAu7s7gwcPJjMzk4ULF9719d6O8PBw3N3dSUlJue0HKMOGDWP9+vXMmjWLK1eu4OLiQtWqVYmMjLRKvG+HRqNh3rx5fPDBB3z44YdkZmZSt25dFi5cSL169azaNmvWjKioKKu59c2aNQOw2gZ5Ky3kL9dnMpkIDAxkxowZhIWF3VF8QgghRElISc9m7595NYY6PiBr25syU4n//h1MGcnoKgTg3edVVJobL8UrSheVSoV9xWpkxRwh+8KpQpN7/3/n3cdKz32polKkCtVtO3r0KADBwQUfTxkMBsuSa3q9vqRDs2IymTAYDOj1ejSa0vswQBQvuQ/+U5p+PktaZmYmx44do3bt2jg6PlgFnMR/5D4QIPeBrazcEc38lX9SvbIbH49tbetwiv0+MBuzufjtm2SfP4Gda3l8h0yTtexLoVvdB4nbviN593JcGrTFq/uoAvsP/nOJN7/4jcoVnPl0fLuSCPmBdrM89FoyNkYIIYQQQohioCgKm/flFdJr3+z+77VXzCYu//wx2edPoNY74zNgsiT2ZZSlqN7Fwovq5S+HdyEhgxzj7RcOF8VLknshhBBCCCGKwcmzycReTEVnp6ZV48q2DqdYKYpCQtR8Mk/uR6XR4tP3NXTl7+9rvp/lF9XLuXIOc46hwH4PVz1ODlrMZoVzl9NLOjxxA5LcCyGEEEIIUQw2/dtrH1bfF2eH+3vOefLu5aQd2gioqPDIi+ir1LJ1SOIe2Ll4oHEuB4qZnEunC+xXqVSW3nuZd196SHIvhBBCCCFEETPk5LLj0Dng/l/bPu3ILyRt/x4Az45DcaolK9jcD/KH5htusN59flE9WQ6v9JDkXgghhBBCiCL26x8XyDTk4uPpSL2q5W0dTrHJjD7ElbWfAuAW+ghuIV1tHJEoKpb17m8x7z4uXpL70kKS+yImiw8IUfrIz6UQQoiStnFvfiE9P9RqlY2jKR7ZF6O5tHwGKGac67XEo83jtg5JFKH8JfCyb9Bz7+fzb3IvPfelhiT3RUSrzZtHlZmZaeNIhBDXy/+5zP85FUIIIYrThSvp/BVzFbUK2jW9P4fkG5PiiV/6LorRgENgfby6j0SlktTifpI/LD83KR5TVsGief7/9twnpBhIz8wp0dhE4exsHcD9QqPR4O7uzuXLlwFwdHREpbLNU1qTyUR2drYlLvFgkvsgr8c+MzOTy5cv4+7u/sB+DkIIIUrW5v15vfaNgipQ3t3BxtEUPVNmKvFL3sGUkYLOOxDvR19BpZEH6PcbjaMLdu7e5CZfIjs+GsfABlb7nR20lHd3ICE5i7j4NOpW9bRRpCKfJPdFyMfHB8CS4NuK2WwmNzcXOzs71Gp5gvqgkvvgP+7u7pafTyGEEKI4mUxmtvyb3Hdofv+tbW82ZhO/9D2MiRexc/PCp9/rqO0dbR2WKCb2vtXzkvsLBZN7yCuql5fcp0pyXwpIcl+EVCoVFStWpEKFChiNRpvFkZWVRUxMDH5+fjg43H9Pi8Xtkfsgj1arlR57IYQQJebg8cskpmbj5qyjWZ3768GyYjZx+eePyb5wErXeGZ/+k7Bz8bB1WKIY2VesTsbfu29aVO/gP5dlObxSQpL7YqDRaGyaTJjNZgDs7e3R6/U2i0PYltwHQgghRMnbtDcOgDZNqqC1u39GzimKQkLUF2Se3I/KTodP39fQla9s67BEMbP3vXlRvfx591JUr3S4f37jCCGEEEIIYUNJaQb2/30JyKuSfz9J3r2ctEObABUVer6IvkotW4ckSoC9T1VAhSntKrnpSQX2/7ccXpqsTlQKSHIvhBBCCCFEEdh64Cwms0KQXzn8/10m7H6QduQXkrZ/D4Bnp6dxqtXcxhGJkqLWOaAtXwkovPe+cgVn1GoVGVlGrqYYSjo8cR1J7oUQQgghhLhHiqKwaV9+Ib37p9c+89TvXFn7KQDuYb1wa9rFxhGJkmbvm7ckXmHz7rV2Gip5OQHIvPtSQJJ7IYQQQggh7tE/sUmcu5yOvU5Di4aVbB1Okci+cIpLP30Eihnn4FaUa/24rUMSNpC/3n32hehC9+ePUjkTL8m9rUlyL4QQQgghxD3atC+vkF5EA18c9WV/zXdjUjzxP7yHYjTgEFgfr27PoVKpbB2WsAFLcn/xVKHz6vOL6knPve2Vqmr569evZ9WqVfz111+kpqbi7+/P4MGDefTRRy2/TAYPHsy+ffsKHLtu3TqqVatmeZ2Wlsa0adPYvHkzRqORFi1aMGnSJCpUqFBi1yOEEEIIIe5/mQYjOw+fB6BDs7K/tr0pI4X4Je9gykhB5x2I96OvoNKU/QcW4u7YeweA2g5zVhq5KZfRuntb7c/vuY+7mGaD6MS1SlVy/+WXX1KpUiUmTJhAuXLl+PXXX5k8eTLx8fGMHj3a0q5x48aMHz/e6tjKla2X4njxxRc5deoUb775Jvb29sycOZNhw4axfPly7OxK1WULIYQQQogybNeRCxhyTFTycqJOYNle991szCb+h2kYEy9i5+aFT7+JqO0dbR2WsCGVnRZdBX9y4qPJvhhdILnPr5h/9nIaJpMZjUYGh9tKqcpyP/30Uzw8/vuFGBoaSnJyMosWLWLkyJGo1Xk3iqurKw0bNrzheQ4dOsSuXbtYsGABERERAAQGBtK1a1c2btxI165di/U6hBBCCCHEgyN/bfv2zfzL9NB1xWzi8s//I/vCSdQOzvj0n4SdSzlbhyVKAXvfannJ/YVTONcOs9rn7eGIvU5Ddo6JCwkZVPF2sVGUolQ9Vrk2sc9Xu3Zt0tPTyczMvO3z7NixA1dXV8LDwy3bqlatSu3atdmxY0eRxCqEEEIIIcTZS2n8E5eEWq2iXdMqtg7nrimKQsL6eWSePIDKTofPY6+hK1/51geKB8K18+6vp1ar8Ps3oY+Tono2VaqS+8IcPHgQb29vnJ2dLdv27dtHw4YNCQ4OZtCgQezfv9/qmJiYGAIDAws8Oa1atSoxMTElErcQQgghhLj/5S9/F1Lbm3KuehtHc/eSd/1I2uHNoFJT4ZEX0VepZeuQRCmityyHF4OimAvsD5CieqXCXQ3L37NnD3/99RfPPPOMZduPP/7InDlzyMnJoXv37owfPx6NRnNPwR04cIB169ZZza8PCQmhZ8+eBAQEcPnyZRYsWMBTTz3F4sWLadSoEQCpqam4uBQcDuLm5saff/55TzEpinJHowhsISsry+pv8WCS+0CA3Acij9wHAuQ+KA65JjO/7M9L7ls28C71/0aEwu+DzL92kLpjCQCubQajqhJcJq5F3L07/X2gOHqgstOh5GSRdi4aO0/r5R4reuY92Io5lyz3TjFQFOW2pvzcVXIfGRmJr6+v5fXx48d54403CAoKws/Pj8WLF1O+fHmGDx9+N6cHID4+nrFjx9K8eXOeeOIJy/bnn3/eql3r1q3p3r07n3zyCV988cVdv9/tMhqNHDt2rNjfpyjExsbaOgRRCsh9IEDuA5FH7gMBch8UpWNns0jJyMFZr0ZvTuDYsau2Dum25d8Hdleicf79B1RAVtUwknSVoIz8W1fcuzv5feDsUgFt0jniDu0mp1Kw1T4l2wBA9NnEMpMrlTU6ne6Wbe4quY+OjqZjx46W1ytXrsTZ2Zlvv/0WBwcHpkyZwsqVK+86uU9NTWXYsGG4u7sTGRlpKaRXGEdHR1q1asWGDRss21xdXYmPjy/QNiUlBTc3t7uKKZ9Wq6V69er3dI7ilpWVRWxsLAEBATg4ONg6HGEjch8IkPtA5JH7QIDcB8Vh1YFDALQL8aNe3Ro2jub2GAwGLl68SMWKFdEkXyBxywoURUFfOxzvTs+W6YKA4vbdze+D1Et1yUw6h5fGgGvt2lb7KlbJZvEvO0jKyCWwWk30unsbwS2snTpVsNZBYe4quc/KyrKaA79z504iIiIsN0ZwcDCrV6++m1NjMBh49tlnSUtLY+nSpYUOr7+VqlWrsmfPngLDF06fPk3NmjXvKq58KpUKR8eysRyIg4NDmYlVFB+5DwTIfSDyyH0gQO6DonI1JYvDJxMA6BJerUx8pmajAQd7F5y1KuwcnDEk5mDnWh471/L49Bwja9k/gO7k94HZrzaZhzZguhxb4BhHR0fcnHWkpOdwNS2XGlWkYn5Rut2HbndVUK9ixYocPXoUgLi4OE6ePGlZcg7yeshvZ9jA9XJzc3nxxReJiYlh/vz5eHt73/KYzMxMtm3bRnDwf0NDWrZsSUpKCnv27LFsO336NH///TctW7a847iEEEIIIYS41pb9ZzErUCfQg0pezrc+wMbMuTkk/7qCuJlPc272M5yZ9TSG88fxffJdvPu8Kom9uCV732oA5FyKRTEZC+z398krqhcnRfVs5q567nv06MHcuXO5dOkSp06dws3NjXbt2ln2//XXXwQEBNzxeadOncrWrVuZMGEC6enpHD582LKvTp06/PHHH8yfP58OHTpQqVIlLl++zKJFi7hy5QqzZs2ytG3UqBERERG8/vrrjB8/Hnt7ez7++GOCgoKsphMIIYQQQghxpxRFYfO/VfI7NPO3cTS3ZjYaSP51Bcm7lv23zZBB8q4fQaXGPbSnDaMTZYVduYqo9U6YDRnkXD6LfcWqVvv9K7ryx6kEYi+m2ShCcVfJ/YgRIzAajWzfvp2KFSsyffp0XF3zntQkJyezb98+qyJ4t2v37t0ATJ8+vcC+LVu24OXlhdFo5OOPPyY5ORkHBwcaNWrE1KlTqV+/vlX7mTNnMm3aNKZMmUJubi4RERFMmjQJO7u7umQhhBBCCCEA+DPmKhevZuBgb0dEA99bH2BjKrUdqQfWFbovdf9ayoU/WsIRibJIpVJhX7EaWaf/IPviqYLJvfTc29xdZbp2dnaMHTuWsWPHFtjn7u5uSdLv1C+//HLLNgsWLLitc7m4uPDee+/x3nvv3VUsQgghhBBCFGbT3jgAWjaqhN6+9HccmQ0ZmA0ZN96XnYHG8d6KTosHg33F6v8m99EF9gVUzJtnHxcvyb2t3NWc+2tdvnyZf/75R9YzFEIIIYQQ972MLCO7/7gIQIdmfjaO5vao9U6o9U433mdf+D4hrmdfMW/VsOwLBau3V/HOS+6T0rJJSc8u0bhEnrtO7jdv3kznzp1p1aoVvXr14siRIwAkJibyyCOPsGnTpiILUgghhBBCiNJgx6Fz5BhN+Pm4UNOvnK3DuS2KORfXpl0L3eca0g3FnFvCEYmyyt43L7nPuXIGs9E6gXfUa/H2yKuiL733tnFXyf0vv/zCmDFjKFeuHKNGjUJRFMs+Dw8PvL29+emnn4osSCGEEEIIIUqDjZZCen5lZk14kyEDt5CuuEf0sfTgq/VOuLfoi3tYL9RavY0jFGWFxsUDjZM7KGZyLp0usD+gYv68eymqZwt3NUlo7ty5NG3alMWLF5OUlMScOXOs9jds2JClS5cWSYBCCCGEEEKUBqcvpHDqbDJ2GhVtmlSxdTi37er6LzAmXqB8l2cpF9GH3Mx07BydUUwm1HZ3vny1eHCpVCrsfauTefIA2RdOoa9cy2q/n48Le/+Kl557G7mrnvuTJ0/SpUuXG+4vX748V69eveughBBCCCGEKG3yl79rVtcHN2d7G0dzezJO7Cfz5H6MSfFoHF3JyjZy4swFsrKNqHXSYy/unH3FvPXuCy+ql9dzHysV823irpJ7BwcHsrKybrj/7NmzuLu7321MQgghhBBClCrGXBNbD54Fysba9gDmHANXN+atNOX+0MPovPJGGxgMBluGJcq4mxXV8/83uT8Tn4rZrBTYL4rXXSX3zZs3Z8WKFeTmFiy+ceXKFX744QciIiLuOTghhBBCCCFKg9/+jCct00h5Nz2NgirYOpzbkrx7ObkpV7Bz88I9vI+twxH3ifyiesbEC5iuW2KxkpczdhoVWdkmriTfuDNYFI+7Su5ffPFF4uPj6dOnD0uXLkWlUrFr1y4+/vhjevTogaIojBo1qqhjFUIIIYQQwiby17ZvF+KHRl36C+nlJJwj+bdVAHh2fFqG4Isio3F0xc4t7wFXznVD8+00aipX+He9exmaX+LuKrmvWrUq3333He7u7syaNQtFUViwYAGff/45NWvW5LvvvqNy5cpFHasQQgghhBAl7nJiJodPXgGgfRlY215RFBKi5oE5F8caTXGqGWLrkMR9xt73xvPu/X1k3r2t3FW1fIAaNWrw5ZdfkpKSQlxcHIqiUKVKFTw8PIoyPiGEEEIIIWxqy4GzKArUr14eH08nW4dzS+l/7vg/e/cdJmdZNX78O313ZnvvvWTT66Z30hN6QBEQEVCRrgiior4/CSgiRUVfIC8IihBaaGmk91432Wzvvffp8/tjsgshgWx2Z3Y2yflcF5fsPDP3fZY8Wfc8932fg7HkJAq1luD5P/R0OOIypItMoSN7D6aq852794Uj0uveE/qc3Hfz9/dn5MiRrohFCCGEEEKIQcVud7DxwJe97Qc7m7GDxk3/AiBg2nI0AZdGfQBxaek+d/9tRfVkW/7A61Vyv3r16j4Nfu211/bpc0IIIYQQQgwGx/PrqG3sxOClZvLIKE+Hc0FNW9/G1tGCJjiagEnLPB2OuEzpIpIBBdbWemwdLagM/j3XEs5syy+vbcditaNR9+kkuOiDXiX3jz/++EUPrFAoJLkXQgghhBCXtC/2OVftZ46NQadReTiab2eqzKf10HoAQhbejUKl8XBE4nKl1HmjCYnGUl+OqTIffeq4nmuhgd7ovdR0Gq1U1LWTcGYlX7hfr5L7TZs2uTsOIYQQQgghBpW2TjN7sqoAmDdxcPe2d9ht1K19BXDgM3wG3gkjPB2SuMzpIlOw1JdjrDo7uVcoFMRH+JFd3EhJVask9wOoV8l9dHS0u+MQQgghhBBiUNl6qByL1U5ilB/J0f4X/oAHtR7+AnN1AUqdnqC53/d0OOIKoItMpv3E1vOeu4+L8HUm91JUb0D16QDE3Llzv3U1f8uWLcydO7fPQQkhhBBCCOFJDoeDL/Y7e9vPy4xHoRi8ve2t7U00bf0PAIGzvofaJ8CzAYkrQk9Rvap8HA7HWde6V+ulHd7A6lNyX1FRQWdn5zde7+zspLKyss9BCSGEEEII4UkFFS0UVbaiUSuZNS7G0+F8q8ZNb2I3daKLTMZv7DxPhyOuENrwBFCqsHe2Ym2tO+taT8X86jYPRHbl6nPpwm97ennixAn8/ORshRBCCCGEuDR9sc+5aj95eCS+eq2Ho/lmXcUnaM/aDigIWXgPCuXgLvonLh9KtRZtqLM9pKmy4Kxr8Wcq5tc2dtJptAx4bFeqXve5/9e//sWbb74JOBP7FStW8Pzzz5/zvvb2dlpbW1m6dKnrohRCCCGEEGKAmCw2th0uB2DexMHb295hs1C/7lUA/MYt6NkmLcRA0UWlYK4pwlSVj0/G5J7X/Qxagvx0NLaaKK1uY0hCkAejvHL0OrkPDg4mNTUVcG7LDw8PJzw8/Jz36fV6hg0bxi233OK6KIUQQgghhBgge45X0mG0EhbozciUUE+H842a936KpaEClcGfwFnyu7cYeLrIFNqOfIGpquCca/ERfjS21lFc1SrJ/QDpdXK/dOnSntX42267jXvvvZfJkydf4FNCCCGEEEJcWr7Y7+xtf9WEOJTKwVlIz9JcS/PO9wAImvt9VF4GD0d0abAZjSjUaqwdHagNBhxWKyovL0+Hdcn6sqheAQ6HHYXiy1Pf8ZF+HMmtk4r5A6jXyf1XvfXWW66OQwghhBBCCI+rqu/geH49CgXMzRy8W/IbNqzEYTXjFT8Mn+EzPB3OJcFuNlP+4WqqPluDraMDlcFA1LIlxNxwHUrt4K2rMJhpQ2NRqLU4TJ1YGqvQBn/ZQr373H1JlRTVGyi9Su4PHDgAwIQJE876+kK63y+EEEIIIcSlYNMB56r96NRQwgL1Ho7m/DpyD9CZdxCUamcRvUHcpm+wsBmNlH+4mvJ33/vytY4Oyt5ZBUD0ddfICn4fKJQqtBGJmMpzMFXmn5Xcf7UdnsPhkPt0APQqub/ttttQKBQcO3YMrVbb8/U36f7Dy87OdlmgQgghhBBCuJPN7uhJ7udNjPdwNOdnNxtp2LASgIBJV6MNGdxt+gYLhVpN1Wdrznut8tPPiVl+wwBHdPnQRaY4k/uqfHxHzOx5PTbCF4UC2jrNNLeZCPSThyfu1qvkvrtKvvbMdpXur4UQQgghhLhcHMmppb7FiK9ey6ThEZ4O57yad72PtaUOtX8oAdNu9HQ4lwxrRwe2jo7zXrOduab09x/gqC4Pushk4Nx2eDqNishgA5X1HRRXtUpyPwB6ldxnZmbyy1/+Ep1Ox6hRo8jMzHR3XEIIIYQQQgyoL/Y7e9vPHheDRj34+sWb68po3vsJAMHzf4hSo/NwRJcOtV6PymA4b4KvMhhQ6aUgYV91F9Uz1xThsFlRqL5MMeMj/ais76CkupUx6WGeCvGKobzwW5w++ugjSktL3RmLEEIIIYQQHtHSbmL/yWoArhqEhfQcDgf1618Fuw196gQMaVLbqrcaDx6i+dhxIpcsOu/1yCWLaMs5jbmpaYAjuzxogiJR6PQ4rGbMdWVnXfvquXvhfr1O7oUQQgghhLhcbTlUhtXmICU2gMSowbc9uz1rO8aSkyjUWoIX3OnpcC4JdquV4n+9Rfb/W0Hx6/8i6uqlxNy8HJXBuUqvMhiIuXk5UUuXUPCPVzj68KO0Zp/2cNSXHoVC+eXW/Kr8s67Fn0nuS6qlYv5A6FMrPCGEEEIIIS4XDoeDDfucO1TnD8JVe1tXO42b/gVA4PTlaPxle/OFmOrqyfnzX2g7nQNAwKiRqLy8iLn+WmJvurGnFZ7DasXS0goKBZamJrJ+9SQJd95B5JJFUt39IugikzEWn8BUVQBj5vW8Hh/hC0BpdRs2uwOVUv6butNFJfcHDx7EZrP1+v3XXnvtxcYjhBBCCCHEgMotbaKspg2tRsWMMYOv+nzTtv9i62hBExKD/8Rlng5n0Gs8eIi8F17C2taOSq8n5b57CZk62XlRowH4snieWo3Ky4tRzz5D3l9fpmHXbopeXUl7Xh7J9/4YlU7qGvRG97l7U+XZK/eRIT5o1UrMFhs1DR1Ehfp4IrwrxkUl96tWreLdd9/t1XsVCoUk90IIIYQQYtD7Yr9z1X7qyEgM3hoPR3M2Y2U+rYfWAxCy8G4UqsEV32Bit1op/ffbVHz0MQCG5GTSH30E78gLdz5QeXuT/ugjVKanUfzGm9Rt3U5HcQlDHv9Frz5/pfOKPFNUr64Uu9WMUu3ssqZSKoiN8KWgvIWS6lZJ7t3sopL7Bx54gOnTp7srFiGEEEIIIQaU0WRl+5EKYPD1tnfYbdSvfQVw4DNiJt7xwz0d0qBlqqsn59m/0Jbj3IYfuWQxCT+4HaWm9w9DFAoF0dcswyc5iZw/PUdncQnHfvYoaQ8/SNCE8e4K/bKg8gtBZfDH1tGCuaYYr+i0nmvxEX4UlLdQXNXG5BEeDPIKcFHJfUxMDMOHyw8VIYQQQghxedh5rJIuk5XIEAPDk4I9Hc5ZWg9vwFxdgNLLQNCc2z0dzqB1zjb8++8lZMrkPo/nP3wYo55/lpw/PkdbTg7Zf3ia2JuXE3vzchSqwdcicTBQKBToIlPozD+EqTL/nOQeoEQq5rudVMsXQgghhBBXrO7e9ldNiBtUBdSs7U00bX0bgKBZt6D2CfBsQIOQ3Wql+I03yf5/K7C2tWNITmbUX57tV2LfTRcczPCnfk/E4oUAlL37Hqf+8DSWNqn6/k10Z7bmf71ivrTDGziS3AshhBBCiCtSeW0bp4oaUSpg7oRYT4dzlsZNb2I3daKLTMb3K9XHhZOprp6sJ57sOV8fuWQxI//4lEvPxys1GpJ/dDepD92PUqul+fARjv3sF7QXFrpsjstJTzu8yq+3w3NWzK+qb8ds6X1xdnHxep3cX3fddcTFDb7WIEIIIYQQQvTFxjOF9MYOCSfY39vD0Xypq/gE7VnbAQUhi36EQilbwb+q8cBBjj78M9pyclDp9aQ/9nOS7vnhRZ2vvxhhs2cx4o8r8IoIx1RTy4nHfkXt5q1umetS1l0x39JQid3U2fN6kJ8XPt4a7A4oq5GdD+7U6+T+6aefZtSoUe6MRQghhBBCiAFhs9nZfLAMgPkTB88ClsNmoX7dqwD4jVvQsxoqvrIN/w9P92zDH/28a7bhX4hPUiKjnvsTgePGYjebyXvxrxT881XsFovb575UqAz+qP1CAIez3/0ZCoWC+DNb80uqZWu+O8m2fCGEEEIIccU5mF1DU5uJAB8dE4YOnlZnzXs/xdJQgcoQQOCsWzwdzqBhqqs77zZ8r4iB+7NT+/iQ8etfEvvdm0GhoHrtOrJ+9SSm+oYBi2Gw6+l3/5XkHr48d19SJSv37iTJvRBCCCGEuOJ097afPT4WtWpw/Epsaa6heed7AARd9X1UXgYPRzQ4OLfh/9y5Dd+gZ8jjj7p1G/63USiVxH3nJjJ+/UtUBgNtObkce+RRWk5kDXgsg9E3FdWLj3Ceuy+WlXu3Ghw/yYQQQgghhBggja1GDmTXADAvc/BsyW/Y8H84rGa84ofjM2y6p8PxuPNuw//LswRPnuTp0AgaP45Rz/0JQ2IClpYWsp78PRWrP8HhcHg6NI/qWbmvPHvlvmdbvlTMd6teJfdvvvkmRUVF7o5FCCGEEEIIt9t8sAy73cGQ+EBiw309HQ4AHTn76cw7CEo1IQvvHlRt+TzBXdvwzWYrNqudjnYTNqsds9na57G8IyMY8ccVhM6aCXY7xa//i5xnn8Pa2dWvGC9luogkAKwttdg6Wnpe7+5139BipL3T7JHYrgTq3rzp6aefJjAwkMTERAAyMjL405/+xLJly9wanBBCCCGEEK7kcDjYeKa3/byJ8R6OxsluNtKwYSUAAZOuRhsS4+GIPKvxwEHyXvwr1rZ2VAY9qff/1CWr9VaLjd1bCti/oxhjlwUvbw2Z0xOYNicFtaZvHQlUOh2pD92Pb1oqRStfp2HXHjpLyhjyy1+gj4nud8yXGqWXAU1wFJaGSkxVBehTxgJg8NYQGuhNXVMXJdVtDEsK9nCkl6derdz7+fnR0PBloYgrfbuJEEIIIYS4NBWUt9DWacFLq2LaqChPhwNA0873sLbWo/YPI2DajZ4Ox2O+vg3fJ8V12/DNZis7N+ezfUMexi5nhXtjl4XtG/LYuTm/Xyv4CoWCyCWLGP7U/6ANCqKrvJzjP3+Mhj17+x33peibz907V++LZWu+2/Rq5X7ixIn89a9/JTs7G19f59al1atXc+zYsW/93K9//euLCmbt2rV88sknnDx5ktbWVuLj47ntttu44YYbztqa9N577/Haa69RWVlJYmIiDz/8MLNnzz5rrLa2Np5++mk2btyIxWJh+vTp/PrXvyYsLOyiYhJCCCGEEJc+o9mKSqnE31fHyl/No7SmDb3XwBdk+zpzXRkt+z4FIHjBD1FqdB6OyDNMdXXkPPs8bTk5AEQuXUzCHbe7rGieSqlk/47i817bv6OY6XNT+z2HX8YQRv3lT+Q8+xdaT57i9DPPEn39tcTfegsKVd92BlyKdFEptGdtx1R5blG9g9k1cu7ejXqV3P/2t79lxYoV7Nq1i4aGBhQKBbt27WLXrl3f+BmFQnHRyf0bb7xBdHQ0jz/+OIGBgezevZvf/OY3VFdXc9999wHw+eef85vf/IYf//jHTJo0iTVr1nDffffxn//8h9GjR/eM9dBDD5Gfn8/vfvc7dDodL7zwAnfffTcffPABanWvvm0hhBBCCHEZMFtsfLAln093FNLRZcHgrWHZ9CQSIv3Q9nE7tis4HA5nT3u7DX3aBAyp4z0Wiye5axv+VxmNlp4V+3OudVkwGi0YfPr/YEUbGMiw//ktJW/+m8qPP6Xiw9W05xeQ/vOH0fj793v8S4EuMhlwtsNzOBw9i7QJ0uve7XqV5QYHB/Pcc8/1fD1kyBCeffZZl5+5/8c//kFQUFDP15MnT6a5uZnXX3+de++9F6VSyUsvvcSSJUt46KGHAJg0aRK5ubn8/e9/59VXXwXgyJEj7Ny5k5UrVzJt2jQAEhMTWbx4MRs2bGDx4sUujVsIIYQQQgxORrOVD7bk886GnJ7XOrosvLMhBwVw/ewUvLSeWfhpz9qGsfQkCo2O4Pl3eiQGT7JbrZS89R8qV38CgE9KMumPPuKW3vVeXhq8vDXnTfC9vDXodGrsdgdKZf8LGSrVahLvvAOf1FTy//YyLcdPcPSRXzDk8UfxTU3p9/iDnTY8ERRKbB3N2NoaUPuFAGdXzP9q0i9cp0+t8J5++mnGjBnj6ljOSuy7ZWRk0N7eTmdnJ2VlZRQXF7No0aKz3rN48WL27NmD2eysvLh9+3b8/PyYOnVqz3uSkpLIyMhg+/btLo9bCCGEEEIMTiqlkk93FJ732ic7ClEpPdMZ2tbVTsPGfwEQOG05Gv8r6+hodzX87sQ+culiRjzT/2r438Rmt5M5PeG81yZMTSA/p46VL+6korTZZXOGTp/KqGefxisqEnN9PSce/xXVG75w2fiDlVKjQxvqbDH51a35MWE+KJUKOoxW6puNngrvstann2bXXXcdMTHOKp75+fls27aNbdu2kZ+ff4FPXrxDhw4RHh6Oj48PhYXOH8zdVfu7JScnY7FYKCsrA6CwsJDExMRzngYlJSX1jCGEEEIIIS5/HUYLHd+wHbujy0Kn8fzX3K1p69vYO1vRhMTgP3GpR2LwlMYDBzn60M9py8lBZdAz5PFHSbr7hy47X/9NMqclMv2qVLy8nfN4eWuYMT+VKbOT2Lkxj6ryFla+tJM1H5z4xi38F0sfF8eoP/+RoImZOKxWCv7+T/L++jJ28+XdDq6n3/1Xiupp1CqiQ30A2ZrvLn3eg7Rx40aeeeYZKioqzno9JiaGxx9/nLlz5/Y7uIMHD7JmzRoee+wxAFpanL0S/fz8znpf99fd11tbW3sK/32Vv78/WVlZ/YrJ4XDQ2dnZrzHcraur66z/FVcmuQ8EyH0gnOQ+EHDl3gcGLy8M3przJvgGbw16L82A/25nri6g9fAGAHxn306XyQIMzEMGT94HDquVynffo/azNQDokxJJeOA+dOFhbv8z2LI2j5L8JuZfM5Tp81IwGa3ovDRYLFbsDivX3DKCbevyOHWshoO7Szh1rJJZC1PJGBXe/+3jCgVxD/wU3SfxVK16n9qNm2grKCTp4QfQhoa45hu8SO6+DxTBsQB0lufi9ZU/25hQPWU1beSVNjA0/tx8TZxfb48x9Cm537ZtGw888ABRUVE8/PDDJCc7iyYUFBSwatUq7r//fv75z38yY8aMvgwPQHV1NQ8//DATJ07k9ttv7/M4rmaxWMjOzvZ0GL1SXFzs6RDEICD3gQC5D4ST3AcCrrz7IC4+iWXTEnnni9xzri2blkhTczNlJUUDF5DDju+eN1DjwBQ1goI2wAO/Ww70feBoacH8wWoc5c6FQdXECdjmzqawsQEaGy7w6f5pbjBzaE8DOCAvL48OUxVqtRqr1YrV+mULvMRhSnyDg8g62EJHq4U1H5xi3858ho/3x8ffBXUZ0lPR3PIdLB+upquoiJOPPYHm+mtRJSde+LNu4q77QNWlwA8wVhaQfeoUnElMvZTOhwlZuRWkhVxZDxr7S6vVXvA9fbpLX375ZdLT0/nPf/6DXq/veX3u3Lnceuut3HLLLfz973/vc3Lf2trK3XffTUBAAH/9619RnjkL5X+mwmRbWxuhoaFnvf+r1/38/Kiurj5n3JaWlp739JVGoyElZXAXwujq6qK4uJiEhAS8vb09HY7wELkPBMh9IJzkPhBw5d4HCoWC62al4HDAZ7uKeqrlXz09iRvnpGKzmsnIyBiweDqOfkFbazUKnZ6YZT9CpR/YCuqeuA9aDh+h5LU3cHR0oNLrifvRXQRkThiQuW1WO29tOgAOyBgZzsy5w779Axkwebqdg7tK2bu1mIYaMzvW1ZM5LY6JMxPQ9Le7QkYG5omZFL3wEp2FRVjefoeQm24k/OqlKAaw/oO77wOHLZWafW+htBpJjQxCHeispdBOLVuOH6PFqBzQv3eXut4ef+9Tcp+Tk8PDDz98VmLfTa/Xc9111/H888/3ZWiMRiM/+tGPaGtr49133z1re31SUhLgPFPf/e/dX2s0GmJjY3vet2fPnnO2LxQVFZGWltanuLopFIrzft+Dkbe39yUTq3AfuQ8EyH0gnOQ+EHBl3gfPvX2IqSOjePO3C+gyWdF7abDZ7c42eJqBe9BhbW+iZvf7AATPvhXfkMgBm/vrBuI+OG81/F/8DK/wcLfO+1Xbv8ijvqYDvUHLkhtGoddfePUTYM6ioYzJTGDtR1nkZ9eyd1sJp0/Usej6YaRm9C9+fXwco/64gsJXVlLzxUaq3n0PU3ExqQ/ej9pg6NfYF8ud94EuIhFTRS7Kpgr00c7cLT3BuUBbUdeJTueFSuWZgpaXmt4eDenTf02dTtdzvv18Wlpa0Okuvk+k1WrloYceorCwkNdee43wr/3Fj42NJSEhgXXr1p31+po1a5g8eXLPVoUZM2bQ0tLCnj17et5TVFTEqVOn+nVUQAghhBBCXFoq6trZeqicp9/YT1unGX8fHRq10iPt7xo3/guHqRNdZAq+Y64a8PkHkrMa/m++rIa/bImzGv4AJvZ1NW3s+CIPgAXXDkPv07vEvltgsJ7v/nACy78/Dj9/L5obO/nvawdY9cZBWpr6t6VcqdWSct9PSP7pT1Co1TTuO8Cxnz9GR0lpv8YdTHSRzt3Oxq8U1QsL1OOlVWG12ams7/BUaJetPv1UmzhxIm+++SbTp08/pyXesWPHeOutt85qQ9dbv//979myZQuPP/447e3tHD16tOfa0KFD0Wq13H///fz85z8nLi6OiRMnsmbNGo4fP86///3vnveOGTOGadOm8cQTT/DYY4+h0+l4/vnnSU9PZ/78+X35loUQQgghxCVow94SAMYOCSfY33PHEbqKT9B+cgcolIQsugeFsp/buwexxv0HyHvxb1jb21EZ9KTefx/BkycOaAwOu4NPVx3HZrOTkhHG8DFRfRpHoVCQMTKS5PRQtq7PZd+OIk6fqKYgp45ZC9LInJ7Yr9XniPlXYUhM4PQzz2KsrOL4o4+Tcv9PCZ1+8bnUYKOLctZl+2o7PKVSQVyEL7mlzRRXtRIbLkX1XKlPyf2jjz7Kd77zHW655RZGjhzZ05quqKiI48ePExwczM9//vOLHnfXrl0APPPMM+dc27RpEzExMSxdupSuri5effVVXnnlFRITE/nb3/52zkOGF154gaeffponn3wSq9XKtGnT+PWvf41aPfBPaYUQQgghxMCzWO1sOuhcCV0wKd5jcTisFurXvQKA37gF6CKTPRaLO52zDT81hfRHHxnQ1fpuB3YXU17chFanYskNI/pd8V6rUzP/6qGMGh/D5x+coLy4iS8+zebYwXKW3DCC2MSgPo/tm5rC6L/8iZw/P0/L8RPk/vkvtOfmEv/921BewrlL98q9uboQh93W80ArPsKP3NJmSqpamT462pMhXnb6dLfExsbyySef8L//+79s376dNWuc7SyioqK4/fbbueeeewgODr7ocTdv3tyr9y1fvpzly5d/63t8fX1ZsWIFK1asuOg4hBBCCCHEpW//yWpa2s0E+emY0M9z0v3RvO8TLA2VqAwBBM38rsficCdTXR05z/6FthxnV4LIZUtI+P5tbu9dfz4tTV1sXnMagLmLM/APdN2OjfAoP37w0ykcPVDGxs+yqa1q4/W/7WZMZixzl2agN1zc1v9uGn9/hv3uN5S+/Q7l739I5Sef0V5QSPqjj6ANDHRZ/ANJExyFQuuNw9yFua4MXXgCAAmRzjbm0uve9fr8KCg4OJgnnniCJ554wpXxCCGEEEII4RLr9xYDMHdCnMcKd1maa2jeeaaI3lV3oPQa2IJpA2EwbMPv5nA4+Pz945hNNmITAhk/xfU7NhRKBWMmxpE+LIKNn2dzdH8ZR/aXcTqrmquWZjB6QiwK5cXvFFCoVMTf9j18UlLIe/GvtJ48xbFHfkH6L36GX8YQl38f7qZQKNFFJmEsOYmpKr8nuY+POJPcV7V5MLrLk5QnFEIIIYQQl52axk6O5tUBMH+iZ7bkOxwOGtavxGE145UwAsOwaR6Jw13sVitFr/+L7Keewdrejk9qCqOf/7PHEnuArMMV5J+uQ6VSsuymUX1KsntL76Pl6ptHccd9UwiL8KWr08Knq47zxt93U1PV91Xp4MkTGfnnP+IdG4O5sZGsXz1J1edrcDgcLox+YHRvzTdVFvS8Fn9m5b66sQOjyeqRuC5XktwLIYQQQojLzhf7S3A4YFRqCBHBBkxWE1a7lRZjG1a7FZPV5PYYOnP305l/CJRqQhbc1e9z34OJsbb23Gr4T//BI+fru3W0m1i3+iQAM+anEhLuMyDzxiUGcfcj07lqaQYarYqy4iZe+csOvvj0FOY+Jq/6mGhGPfsMwVMn47DZKHxlJXkvvITN5P771pV0UWeS+6ovk/sAXx0BPjocDiitkdV7V7p0KzQIIYQQQghxHjabnY37nYX0rp2Rgtlm4ePTG1ibu5UOSycGjZ5FabO4NmMhWpV7zoTbzUbqN/wfAAGTrkYbEuOWeTxhMG3D/6r1q0/S1WkhPNKXKbPPX7TQZDWhUqroMHdh0Hpjs9vQqS++hffXqVRKpsxOZtjoKNZ/fJLTJ6rZs7WQk0crWXjtMNKHR1z0wx2Vtzfpj/6MyvRPKX7jLeq2bqejuIQhj/8C78iIfsc8EHqK6tWW4LBaUKidf9/iInxpzjdRUtVKWtylWVNgMJLkXgghhBBCXFYO5dTS0GLEV69lWKo/q7PX8f7JNT3XOyydPV9fM2S+S5K7r2va+R621nrU/mEETLvR5eN7wmCqhv91uadqyDpSiUIBy24edd4aCwPxkMc/0Jub7hhP7qka1n2URXNjF6veOERqRhgLrxtOYLD+osZTKBREX3M1PsnJ5PzpOTqLSzj2s1+Q9siDBI0f55KY3UntH4pS74e9sxVTTTFe0amAs6je8fx6iqWonkvJtnwhhBBCCHFZ6e5tv2RqAhqVmrW5W8/7vrW5W1G5od+8ua6Uln2fAhC84IcoNa5/eDDQzt2Gv9Tj2/C7mYxW1nxwAoCJM5KIig049z1WU89Dng5LJ/DlQ57V2etcfkwjbWg4P3l0FtPmpqBUKcjLruUfz25lx8Y8bFb7RY/nP3wYo55/Ft/0NGwdHWT/vxWU/vddHPaLH2sgKRSKntaPpqov+913n7sv6UdtAnGui07uu7q6uP766/nvf//rjniEEEIIIYTos4aWLg5k1wDOKvkd5q6eZO7rOiydtBjbKGgowe5wTZLkcDioX/cq2G3o0zIxpI53ybie1Lj/AMcefpS2nFxUBj1DfvkLku76gUfa3J3P5jXZtDYbCQzWM3th+nnfo1KqBvwhj0arYs7iIfzoZzOITw7GarGzZW0O//vcdorz6y96PF1wMMOf+h8iFi8EoOydVWT/YQWWtsF9br2nqN5Xkvsv2+EN7tgvNRed3Ht7e1NeXn5ZFQQRQgghhBCXh40HSrHbHQxNDCIi2IBB641Bc/6t0AaNHoNWz4odf+O+z37D28dXU9ZS2a/5209sw1h6CoVGR8j8O/s1lqd9YzX8SZ4/X9+ttLCRA7vP7NS4cSQa7dlJusVm4WRNDs3G1m99yNNp7nJbjKHhvtz+k0lce8toDD5a6mvbefMfe1n99hE62i5ux4BSoyH5R3eT+uD9KLVamg4d4djPfkF7YZGbou+/nqJ6lV8m97HhvgA0t5loab+0igQOZn3alj99+nR27tzp6liEEEIIIYToM7vdwRf7nIX0utvf2ew2FqXNOu/7F6XNorylCqvdSn1nI6uz1/Ozdf+PX6x/ik9Of0FjZ/NFzW/raqNh078ACJx+E2r/0D5/L542mLfhd7NabHy66hg4YHRmLElpIc7X7TaOVp3k5X1vcvfHj/GXPa/hozV860MevdbbrbEqFApGjovh3sdmMX5KPCjg+KEK/v7HrRzcXYLdfnFt7sLmzGLEH1egCw/DVFPLiceeoHbzVvcE30/d2/It9RXYTc6HKN46NRFn6g8Uy9Z8l+lTQb17772XBx98kEcffZSbb76Z2NhYdLpzzxIFBAT0Nz4hhBBCCCF65Xh+HTWNnRi81EwdFQWATq1jadpVOBwO1uVtO28htVev/iOHqk6wo+QAR6qyKG4up7i5nP8c+4jh4WlMi8tkYsyYCyaAjVvfxt7ZiiYkBv/MJQPxLbvF2dXwDaQ+8NNBtVrfbfvGPBrqOvDx1TF3yRCyak6zu/QQ+8qP0Gbu6HlfoLc/VW21LEqbdVZhxW4LU2dhs9tQK91fa9xbr2XxDSMYNSGGNR9kUVXewpoPTnD0QBlLbhhBZIx/r8fySUpk9F+eJfcvL9J06DB5L/6Vttw8En94x6A5MgGg9glE5RuMra0BU3Uh3vHDAIiP8KO6oZOS6lZGpV66D8IGkz7dwUuWOH9Y5efn89lnn33j+7Kzs/sWlRBCCCGEEBdp/ZlCejPHxuCldf6a22ps46ltf+XGYYt55Zpn6LIY0Z9pgdZdIV2r1jI5dhyTY8fRZmpnT9lhdpbs53R9ASdqcjhRk8Nrh99hXNQIZsRnMjpiGGrV2b9GGyvyaDv8BQAhi+5B4aYWe+40mKvhf11NZSu7Nzt7p2tHtfDQpidpMX65Auyv82Vi7BimxI5nSGgySoWSaD9n+7ivVstfmDqTRamzKG2uIDUkacDij44L5IcPTuPgrmI2r82hsrSZ117YwYRpCcxemI7Oq3f3j9rHh4xf/5Kyd9+j7J1VVK9dR0dhIemP/RxdcLCbv4ve00Wl0JnTgKkq/8vkPtKPfSerKamSc/eu0qfk/qc//amcuRdCCCGEEINGS7uJvVlVACyYlNDz+qc5GylqLuPDU+sYHz0KPy/nWd9vWqX11fkwP2UG81NmUNvRwM6S/ewo2U9FazV7yw6zt+wwPloDk2PHMj1+IukhSeCwU7/2fwEHPiNm4R03zN3frssZa2vJ/fPztOXkAs5t+Anfv3VQrQCDs2Bhbn0RH72ehd2upCWwmizzIQB8tAYyY0YzJXYcw8LSzimSp1VpuGbIfK4fuohOcxd6rTfFTeX8dvNfaLd08uz8Jwjw7v3KeX8plQoypyeSMTKSDZ+c4uTRSvbvKObUsSoWXD2MoaMje5VzKZRK4r57Mz6pKeT+5UXacnI59vCjpD/6CP4jhg/Ad3JhusgUOnP2nXXuPiFCKua7Wp+S+/vvv9/VcQghhBBCCNFnmw+WYbU5SIkNICnamaC1mtpZl78NgBuGLb7oxakwQzDXD13EdRkLKW4uZ0fxPnaWHqDZ2MoXBTv4omAHoYZgJmiCGNJYSoSXgeC5t7v8e3M1Ly+vs74e7NvwHQ4Hxc3l7C49yO6yQ9jz/YhsHIpNZaEpJY+ZCZOYEjeOEeEZqC9Q9V6ndh4l7n7IE+sfhVKppMXYyot7/4/fzHwQpXJgu4X7+ntxw21jGZ0Zy9oPs2is7+CDfx/myP4QFl0/nOBQn16NEzR+HKOe+xOnn/kTncUlZD35exK+fxtR1yzz+MKsLup87fCcfwYl1a3Y7Q6USlk87i+XHCxpa2tDr9ejUrm+hYQQQgghhBDfxuFw9GzJX3CmkB7AmtxNmKwmEgNiGRc1os/jKxQKEgNjSQyM5dZR15NVm8OOkv3sKz9CXUcDa2hgTXwwcTp/ZpUfZGrceAIHcAW4t2xGI14aDcmRUWg1GqxdXVSvWUfJm/8GwCc19cw2/DAPR+pU1lLJ7tJD7C49SFV7LQBao56UigkAjJoTxq/m/aHneEVf6NRaHplyN49/8Qwna3N5/9Qabhq+1CXxX6zk9FB+/PMZ7NpSwM5N+RTm1vPPP29n6pxkps1JQa25cK7lHRnByD89TcHL/6Ru63aKX/8Xbbl5pN5/Lypv9xYN/Dbd7fCszbXYOttQ6X2JCvVBrVJiNNuobeokItjgsfguF31O7k+cOMELL7zAwYMHsVgsrFy5ksmTJ9PY2MivfvUr7rjjDiZOHDxP/IQQQgghxOXpVFEjFXXt6LQqZoyJBqDd3NHT17wvq/bfRKlUMjIig5ERGdw17rts+vgZ9rYUk6vXUWpq4c2j7/PWsQ8YETaE6fGZZMaMxlvjdeGB3cxuNlP+4WqqPluDraMDlcFA5JJFRC1dTO3mLQSOHUP87Z7fhl/ZVsPu0kPsKT1IWWtVz+salYYxEcPxOphAo91MQkow1y2Y5JI/12i/CO4Zdwt/3fc6H5xcw5CQZEZGZPR73L5Qa1TMnJ/GiLHRrPkgi8LcOrZvyCPrcAWLrh9BcvqFC8+pdDpSH3oA37Q0ila+TsOu3XSWlDLkl79AHxPd876v7+BwJ5WXAU1QJJbGKkxV+eiTx6BWKYkJ86G4qpWSqlZJ7l2gT8n94cOH+f73v094eDhXX3017733Xs+1oKAg2tvbeffddyW5F0IIIYQQbrdhn3PVfsboaPRnCpGtyd1Ml9VIvH8046NHumVee9lphpw+xhCFEr9bH+GQqYEdJfvJbSjkeE02x2uyefXQ24yPHsX0+ExGRQy94LZxd7AZjZR/uJryd7/8nd3W0UH5qvcBGPrkrzxaNK+2vZ7dZYfYU3qIouayntdVShWjI4YyNW4846JGcvpwLZ+WHUetUbJ0+UiXbjWfnpDJqbo8NhXu5K97X+dPC37l0d0XQSEGvndPJqeOVbH+45M01nfyn1f2MXRUJAuuGYav/7cn5gqFgsglizAkJXL6j3+mq7yc4z9/jCGPP4rvkPSzdnDYjEZUA5Do6yJTziT3BeiTxwCQEOlHcVUrxdWtTBwe6fYYLnd9Su6ff/55kpOTWbVqFe3t7Wcl9wATJ07ko48+ckmAQgghhBBCfJP2Lgs7j1UCMH+Sc0t+h7mTNblbAOeqvVLh+jPUDquF+nWvAuA3biEhccNZACxInUl1ex07Sw6wo2QfVW21zrPipQfx1fkwJXYc0+MzSQ1OHLBz0Aq1mqrPzm0BB1D1+Vpib14+IHF8VUNnE3vKDrO79CD5jcU9rysVSkaGD2FK3HgmRI/CoHX2Qm9rNfLFp85OXLMWpBMU4vpV3h+MWU5+QxElLRW8uGclv5n14DlF+QaSQqFg2OgoUoaEsnVdLvt3FnHqWBX5p+uYvTCNCVMTUKq+/d72yxjC6OefJefZv2BpacGQmHDODo6oZUuIueE6lFqtW78fXVQK7Sd3nFVULz7SWVSvVCrmu0SfkvsTJ07wyCOPoNVqz/tDKTw8nPr6+n4HJ4QQQgghxLfZdqgMs8VGfIQv6XGBAKzN20qnpYtYv0gyY0a7Zd7mvR9jaaxEZQggaOZ3zroW4RPKjcMWc8PQRRQ2lbKjeB+7yg7RYmxlff421udvI9wQwrT4TKbHTyDqTIs2d7F2dGDr6DjvNduZa0p/969SN3e1sLf8CLtLD3K6vqDndYVCwbDQNKbEjSMzZgx+unMLyK37KAtjl4XIGH8mzUh0S3xatZaHp9zF4188w6m6PN47+TnfGXG1W+a6GDovDQuuHcbI8TGs+eAEFaXNrP/4FMcOlrP4hhHExAd+6+e1gYEM+5/f0llaRuVna3p2bIDzz7/snVUARF93jVtX8LvP3Z9VVC/CWVSvuFoq5rtCn5J7tVqN3W7/xus1NTXo9fo+ByWEEEIIIcSFOBwO1p/Zkj9/UjwKhYJOSxef524C3Ldqb2mqpnnXBwAEz7sDpdf5V5EVCgXJQfEkB8Vz2+gbOFGTw46SfeyvOEZNRz0fnFrDB6fWkBwUz/T4TKbEjSfAy8/l8aoNBlQGw3kTfNWZa+7Sampnf/kRdpce4mRdLg6Ho+fakJBkpsSNZ1LMmG9tQZd9vIrs49UolQqW3TzqgqvV/RHlF8E947/HS3v/j49OrSMjNIVREUPdNt/FiIzx5877p3J4XymbPj9NdUUr//fXXYybFMecxUPw1n/zyrtSrUYfF0vWr3973uuVn35OzPIb3BU6ANqIRFAosbU3YW1tQO0X3LNyX1HbjsVqR6Me2E4Fl5s+JfejRo1i/fr13HHHHedc6+zs5MMPP2TChAn9jU0IIYQQQohvlFfWTFFlKxq1ktnjYgFYl7eVDnMn0b4RTIoZ6/I5HQ4H9etX4rCa8U4YgWHotF59TqVUMTpyKKMjh2K0mjhYcYwdJfs5Vp1NQWMJBY0lvHn0A0aEnynEFz0KLxcV4rObTEQuWXTWim23qGVLcFitoHZJEy3AeSziQMUxdpUe5ETNaeyOLxcFU4MSmBw3nsmxYwnWf/uKM0BXp5m1H2YBMGV2MhFRrn/48XXT4idwqi6PjQU7es7fB3kHuH3e3lAoFYybHM+Q4RF88Vk2xw+Wc2hPKdknqpm3bCgjx0V/43EPT+/gUGp0aENjMNeWYqrKR+0XTGiANwYvNR1GK+W1bSRGDb4uE5eSPv0tfuCBB7j11lu55557WLJkCQA5OTmUl5ezcuVKGhsbuffee10aqBBCCCGEEF/VXUhvyogofPVauixGPstxrtpfP3SRW/qVd+bsp6vgMCjVBC+8u0/n5r3UOqbFZzItPpMWYyu7Sw+xs2Q/eY3FHKs+xbHqU+hUWiZEj2J6QiYjwzP6fPbbYbNRtPINEr5/K+A8Y++Os9ZdFiMHK46zu+wgx6qzsdqtPdcSA2KZHDeOKbHjCPMJuahxN36aTXubieBQAzPmpfY7zt66Y8xy8hqKKGku58U9K3ly1kMePX//dQZfHdd+dzSjM2NZ88EJ6mva+fi/Rzm6v5TF148g9Mx296/y5A6ObrrIFGdyX5mPIX0iCoWCuAg/sosbKamW5L6/+rxy/8orr/C73/2Oxx57DIBnnnkGgLi4OF555RWGDBniuiiFEEIIIYT4ii6Tle1HygFYcKaQ3ob87bSbO4j0CWNK3DiXz2k3d1H/xf8BEDD5GrTB0Rf4xIX5e/mxKG02i9JmU9VWy86S/ewo2e8syld6gJ2lB/DX+TI5bhwz4ieSHBR/UQ8Uil5/k9pNm+koLmbok78i9qYbMbe3o/XxwWGz9SuxN1nNHK46we7SQxyuysJis/Rci/WLZHLceKbEjSPKt2+V+Ivy6jmy31k9f+lNI3vV591VtCoNj0y5m8c3PE12XT6rsj7juyOvGbD5eyshOZgfPTKDPdsK2f5FLiUFjfzvc9uZPCuJGfPS0Gi//G/msFqJWrak54z9V7ljB8f56CJTaDu2GVPVlzUX4iPPJPdVcu6+v/r8pzd58mTWr1/PqVOnKCkpweFwEBsby/Dhwwes8qcQQgghhLgy7ThaQZfJRlSIgeHJwRitJj7N+QJwrtq7Y5W1acd72FrrUQeEETDV9eeTI33DWD58KTcOW0J+YzE7Svazu/QgLaY21uVtZV3eViJ8Qpken8n0+EwifMO+dbyaTZup+vQzAGKX34A2IIDOzk6KKitJTEzsU40si83C0epT7Co9yKHKE5ispi/j9wljypmEPtY/6qLHPmses43P3jsOwPgp8cQnBfdrvL6I9A3jRxNu5YU9r/FRtvP8/ejIYQMex4Wo1EqmzU1h+Jgo1n10ktxTNezaXEDWkUoWXT+ctKHOhysqLy9ibrgOcJ6x797BEblk0YBUywdnxXwAU1UBDocDhUJBQndRPUnu+63fj2aGDh3K0KGDo8iEEEIIIYS4MmzYe6aQ3kTnSvYX+TtoNbWfqULv+tpP5tpSWvY7E+WQ+Xeh1OhcPkc3hUJBanAiqcGJ3D76Ro5XZ7OzZD/7K45S3V7Heyc/572Tn5MalMD0hIlMiR2Hn9fZ27DbcnIpePl/AYj9zk0ET57Uc81oNF5UPFa7jRM12ewqPciBimN0Wb78fKghmCmx45gSN56EgBiXLfJtXZ9DU0Mnfv5ezF3iuR3BU+LGcaoulw352/nrvjf40/wnelUrwBMCgvR854cTyMmqZu1HWbQ0dfHOygOkDw9n4bXD8Q/0RqnVEn3dNcTceD2Wzk7UOh3NR49h7exEOwDJvTYsDlRq7MZ2rM01aAIjvmyHJxXz+63Pyb3ZbGbVqlVs27aNiooKAKKjo5k5cybLly9Hp3PfDzwhhBBCCHHlKq5qJae0CZVSwZwJsZisZj45s2p/nRtW7R0OB/XrXgG7DX36RPSprt/y/03UShVjo4YzNmo4RouR/WcK8R2vySavsZi8xmLeOPIeoyKGMj0+k/HRI1G0tJP99B9xWK0ETZp4Th97r160O7PZbZyszWV32SH2lx+l3fzlOe0g7wAmx45jatz4iz4m0BuVZc3s3VYIwOIbR6Dz0rh0/It1++gbyasvoqi5jBf3rOS3sx8eVOfvvy59eASJqSFs/yKPvdsKycmqoTC3nhnzUpk0MwmbUo1SocSs0KJSqrAp1TQdPET4VXPdHptCpUEXnoipMg9TZf5ZyX1tUxedRgt6D/95X8r6lNxXV1fzgx/8gKKiIkJDQ4mPd55zOn36NDt27ODf//43b7zxBhER7u3ZKYQQQgghrjzr9xYDkDksgkBfL9bkbqbF2EqoIZgZCRNdPl/7ia0Yy7JRaHSEzPuBy8fvLS+NFzMSJjIjYSLNXS3sLjvEjuL9FDSVcKQqiyNVWegVWm7Z3I6hqRnvuFjSHrofxZnCgiarCY1OS1RiNBqdFpPVhE795YKc3WHndF0Bu8sOsq/sCC2mtp5r/l5+TI4Zy5S4caSFJLmlxSCAzWbn03eP4XDA8DFRPVvKPUmr0vDw1Lt5bMMKTtcX8M6JT/jeqOs8Hda30urUXLU0g5HjolnzYRalhY0cO1DOmIlx7N9RxP6dxRi7LHh5a8icGs/k6RkDFpsuMtmZ3Ffl4zNsGr56LUF+XjS2GimpaiMjMWjAYrnc9Cm5//3vf09lZSUvvPACCxcuPOva2rVrefzxx/n973/PP/7xD5cEKYQQQgghBIDJYmPLoS8L6ZltFj7O3gDAdRkLUbt4RdXW1UbDpjcBCJx+E2r/UJeO31cB3v4sTpvD4rQ5VLZWs6PkADuK9zJ6YzGGKiNdWgXvZyo5nv0pc5KmEuEbxsenN7A2dysdlk4MGj2L0mZxbcZCKlur2Vq0hz3lh2nqaumZw0drYFLMGKbEjWNoaJpbug983e4tBdRUteGt17Dg2sFzvj3CJ5SfTLiNv+x+lY9PbyAjNJWxUcM9HdYFhUX68f17J3PsQDkGXx37thexY2Nez3Vjl4XtG/MBmDglBm9/H7fHpItKgUNgqszveS0h0o/GViPF1a2S3PdDn5L7vXv3cscdd5yT2AMsWrSIU6dO8e9//7vfwQkhhBBCCPFVe45X0tFlITTQm9FpYXxRsI0mYwvB+kBmJUy68AAXqXHL29g7W9GExuKfudTl47tClF8EN49YxtR8OyXFp3EoFGydHU6FtouKvC0MC09nT9khPji1tuczHZZO3j+5BofDQVJgHGvytgCg13iTGT2aKXHjGB4+xOUPS75NfW07279wJp4Lrh2GwWdwHfOdFDuWhSmzWJe/lb/te4M/LXiCEP3gT0QVCgWjM2OxWu189J8j533P/l0lTJubMiDx6CLPFNWrLsJht6FQqoiP9ONwTi2lUlSvX/qU3BsMBoKCvvlGDgkJwTAAfRKFEEIIIcSVZf2Z3vbzMuOxO6yszl4PwHUZC1CrXNvGy1iRS9sR51n+kIX3oHDx+K7UdPgIJW86F9eS7rqT3y2az7GabA6WH2NE+BBe3vfmeT+3Lm8b/7h6BfOSpjMmajijIjLQqAb+zLPD7uDTVcexWe2kDAllxNj+txl0h9tGX09uQyGFTaW8sHslv5vzyIA+AOkPk9GCscty3mvGLgtdbZ34BBhQqNz7/WiCo1BovXCYjVjqK9CGxRHfXTFfiur1S5/21lx//fV89NFHdHV1nXOto6ODDz/8kBtucH17ECGEEEIIceWqqGsnq6ABpQLmZcaxpWgPjV3NBHkHMDtxikvnctht1K99BXDgM3IW3nGDtztUV2UlOX9+Hux2wq6aS+SSRahVasZFjeBHmbdisprosHSe97Mdlk5MVjN3T7iF8dEjPZLYAxzaW0JZUSMarYrFN4wYtK21NSoND0+5C73Gm9yGQt458bGnQ+o1Ly8NXt7n//P18tbg5eNFS9ZJt8ehUKrQRSQBYKpybs3vLqpXUtWKw+FwewyXq149ftywYcNZX2dkZLB161YWLVrEtdde21NQr7i4mI8//hh/f3/S09NdH60QQgghhLhidbe/GzsknABfDat3OFftr81Y4PKktPXQOsw1RSi9fAiec7tLx3Yla0cH2U89g62jA98h6ST/+O5zEmODVo9Boz9vgm/Q6DFovQcq3PNqaepi42fZAMxdPISAIL1H47mQcJ9Q7s28nT/v+l8+Of0FGaGpjIsa4emwLshmt5M5PYHtG/LOuZY5NZ6mYydo2r6NgFEj3R6LLjIFY+kpTJX5+I6aQ2y4L0oFtHVaaGozEeR34Y4O4ly9Su4feOABFApFz1OUr/77P//5z3PeX11dzc9+9jMWL17swlCFEEIIIcSVymK1s+lgKeDsbb+1eC/1nY0EevkzJ2mqS+eytjXRuPW/AATN/h4qg79Lx3cVh81G7l9epKu8Am1wMEMefxSl5tyHHDa7jUVps3j/5Jpzri1Km4XNbkOt9MyRA4fDwZoPTmA22YiJD2T81ASPxHGxMmNGszh1NmvytvC3fW/w7PxfEWIY3OfvtVo10+Y4z7vv3/FltfwJUxOYOieJE4/8DFNtHdaODtRuPmKtizpz7v7Myr1OoyIyxEBFXQfFVa2S3PdRr/4Wv/nm+c/oCCGEEEIIMRD2n6qmpd1MoK+OMUNC+Nn6vwNw9ZB5aF28at+w8XUc5i50Uan4jrnKpWO7Uunb79B08BBKrZaMJx5DGxh43vfp1DquzXAWwj5ftXxX//e7GCePVJKXXYtKpWTZTSNRKgfndvzzuXXU9eQ0FFLQWMLze17j97MfcXndB1dTa1RMmZ3MtLmpdHWY0HlpKMytx2yxAwrsZjMNu/cQPs+9970uMhkAU00JDqsFhVpDfKQfFXUdlFS1MjY9zK3zX656dfdlZma6Ow4hhBBCCCG+UfeW/Ksy49hTdoC6jgb8vfy4Knm6S+fpLDpGx6ldoFASsugeFG7q595fddt3Uv7+hwCk3HcvPinJ3/p+rUrDNUPmc13GItpNHfjoDNgdNo8m9p3tZtatdp7xnj4vhdAzRdUuFWqVmocn38VjG1aQ11DE28dXc/uYGz0d1gVptWo6OzspLS/i0PYWivMbWXjtMKJmz6Tkrf9Qu2Wb25N7dUA4Sm9f7F1tmGtL0EWlkBDhx+7jVRRLxfw+G5w/rYQQQgghhDijprGTI7m1AMwZH8OH2esAuDp9Hjq11mXzOKwWGta9BoDf+IU9Rb8Gm/aCQvL/6ty5EH39tYTO7N0DDp1ah8VkprKoHIvJjE7t2VZz6z85SWeHmbAIX6bOHpg2bK4W5hPCTzKdNRk+y93EgYpjHo6o94xGI4lpwQCcOFxB6MwZoFDQevIUxpoat86tUCi+XL3/WlG9UqmY32d93jdy8OBBPvjgA8rLy2lpaTmnqqFCoeCTTz7pd4BCCCGEEOLK9sX+EhwOGJUaQkHHKWra6/DV+TAvxbWr9s17P8bSWInKEEDQjO+4dGxXMTc3k73ij9jNZgLHjSX+1lsuegyj0eiGyC5O/ulaThyqQKGAZTePRKW+dNccM2NGsyRtLp/nbuLlff/ijwt+RZgh2NNh9cqQ4WFsXZtHRWkzHQpv/EcMp+X4Ceq2bif25uVunVsXmUJX4VGMlQX4jftqct+Gze5AdQkd0Rgs+vS36PXXX+e2225j7dq1tLe34+/vT0BAwFn/+PsPzsIjQgghhBDi0mGz2dm431lIb15mHB+eWgvAsvSr8HLhyrOlqZrmXR8AEDzvByi93FtQrC/sFgunn3kWc3093tFRpP3sIbf3JHcHk9HK5++fACBzeiLRceevFXAp+d7Ia0kNSqDD0sULu1/DarN6OqReMfjqSEwNASDrSAVhs2cBULt1m9tb0n29qF5EsAGtRoXZaqe6ocOtc1+u+rRyv3LlSsaOHcs///lPfH0vrbMxQgghhBDi0nEop5aGFiO+ei2OgAqq8mrx0RpYkDLTZXM4HA7q16/EYTXjnTACw1DXVt93BYfDQeErr9GWfRqVQc+QJx53e0Vzd9my9jQtTV0EBOmZvfDyaJ+tVql5aMpd/GLDCvIbi/n38Y+4Y4x7V75dZcTYaApz6zlxqIIpD0xE+U8dxsoq2nPz8E1Pc9u8ukhncm+pL8duNqLSehEX7kN+eQslVa1Eh/q4be7LVZ9W7ru6uli2bJkk9kIIIYQQwq26C+nNHhfNxznOvvZL0+firXFdq6zOnH10FRwGlZrghfec0yd+MKheu56aDRtBoSD9Zw+jj4n2dEh9UlbcxP5dxQAsXT4CrW5wV5e/GKGGYH6a+X0A1uRuZn/5Uc8G1EtDRkSgVitpqOugrtFC8ORJANRu2erWedW+gah8g8Bhx1RdCEBchHNrfokU1euTPiX3EydOJDc319WxCCGEEEII0aOx1ciBbGdhr/DkFipaqzFovFmYOstlc9jNXdRv+D8AAiZdizY4ymVju0rLiSyKXnPGGH/7rQSOG+vhiPrGarXx6apj4IBRE2JISgv1dEguNz56JMvSnZXmX97/JrXt9R6O6MJ0XhrShoUDzsJ6YbOdu2Lqd+zCbrG4d+6vFdVLOHPuvliK6vVJn5L73/zmN+zZs4eVK1fS3Nzs4pCEEEIIIYSAjftLsdsdDEkIZFv5FgCWpM9Fr/F22RxNO1Zha2tAHRBGwNTrXTauqxhrajn9xz/jsNkInTmD6Ouu8XRIfbZzYz71Ne0YfHXMv3qop8Nxm++OvJa04CQ6LV08v/s1LDb3JsiuMHyMcyfIySMV+A4bhjYoCGt7O00HD7l13u6t+abKsyvmy8p93/QpuY+MjOTmm2/mueeeY/LkyYwePZqxY8ee9c+4ceNcHasQQgghhLhC2O0ONuxzbslPG26krLUKb40Xi1Jnu2wOc20pLfs+AyBkwV0oNZ5tDfd1tq4uslc8g7WtDZ+UZJJ/+uNBeWSgN2qqWtm5yZnALbpuGN5617UwHGzUShUPTf4hPloDBU0lvHXsQ0+HdEEpGaF4eWtoazVRWtJM6KwZgPu35n9ZVK8A+HLlvqq+A5PF5ta5L0d9OuTy4osv8s9//pPw8HCGDx/usrP3JSUlrFy5kmPHjpGXl0dSUhKfffbZWe+57bbb2L9//zmfXbNmDcnJyT1ft7W18fTTT7Nx40YsFgvTp0/n17/+NWFhYS6JVQghhBBCuM/x/DpqGjvx9lJx2rgPgMWpczBo9S4Z3+GwU7/uFXDY0adPRJ8yuBamHHY7eS/+jc7iEjQBAQz55WOodIPr4UNv2e0OPl11HLvdQfqwcDJGRno6JLcLMQRx38Tv88yOl1mXt5WhoalMih28xynUahUZIyM4sq+MrEMVzJk1k4oPV9N08DCW1lY0fn5umbd7W761qRpbVxuBvj746jW0dVooq2kjJSbALfNervqU3L/zzjvMnDmTl19+GaXSdT0p8/Ly2LZtG6NGjcJut39j+4WxY8fy2GOPnfVaTEzMWV8/9NBD5Ofn87vf/Q6dTscLL7zA3XffzQcffIBaffkU7hBCCCGEuBytP1NIb9hoKydbK/FWe7EkbY7Lxm8/vhVjWTYKjRch8+902biuUv7eBzTs2YtCrWbI44+iC7k0+qafz/4dRVSWNqPzUrP4hhGX7O6DizU2agRXD5nPJ6c38I8Db5EQGEuEz+CtMzBibDRH9pVx6ngVi24YjiE5iY6CQup37CRyyWK3zKny9kUdGIG1qRpTVSH6pFHER/qRVdBASVWrJPcXqU+ZucViYdasWS5N7AHmzJnDtm3beOmllxg2bNg3vs/Pz4/Ro0ef9Y/uK08yjxw5ws6dO3nqqadYvHgxc+fO5cUXXyQnJ4cNGza4NGYhhBBCCOFaLe0m9mZVAQ6avJ390BemzsJH55rWb7bOdho2vwVA4IybUPuFuGRcV2nYu4/St98BIPkn9+CXMcTDEfVdU0MnW9blADBvWQa+/q7rcnAp+M6Iq0kPSabLYuT53a8O6vP38UnB+Pp7YTJayc+u7SmsV7tlm1vnPaeoXnfF/Oo2t857OepTdj5r1iwOHjzo6lhc9rBg+/bt+Pn5MXXqlz1Kk5KSyMjIYPv27S6ZQwghhBBCuMeWQ2VYbQ6ikzup7KhEp9axJH1uv8a0W4w4bFZsHS0oNFpCF/8E79Tx+E9Y4qKoXaOjpJTc518CIHLpYsKv6t/37UkOh4PP3juOxWwjPjmYMRPjPB3SgOs+f++rNVDUVMabRz/wdEjfSKFUMHyMs1vEicOVhEyfDkol7Xn5dJaXu23ennP3Z4rqxUlRvT7rUzZ93333UVBQwO9+9zuysrJobGykubn5nH/cZf/+/YwePZoRI0Zw6623cuDAgbOuFxYWkpiYeM6Wn6SkJAoLC90WlxBCCCGE6B+Hw3FmS74DZaTzl/0FKTPx0/n0eUy71Uzz7tWUvHAnJS/cSelLd2GqLiD82odRqAbPcU1LaxvZTz2N3WjEf+QIEn7wfU+H1C/HDpRTlFePWq1k2U0jr5jt+F8XrA/kvkl3ALA+fxu7S91bgb4/uqvm556qwa7TEzhuDAB1bly976mY/7WV+2JJ7i9an36aLVy4EIDs7Gzefffdb3xfdnZ236L6FhMmTOCaa64hISGB2tpaVq5cyQ9+8APeeustxoxx3nytra3nLfLn7+9PVlZWv+Z3OBx0dnb2awx36+rqOut/xZVJ7gMBch8IJ7kPBFw698HpkibKa9vRBTdQb65Cq9JyVdyUPv/+pVFC275PaN75Xs9rdmMHzTvfB4US38xlWOyuir7vHDYb+X98FlNNLdqwMOLu+wlGsxnMZpfOM1D3QUe7mQ2fnARgypxEvPSKQf87tDul+yexJGUOn+dv5p8H3iLSO5Rwg+eOg3zTfeAXqCYoVE9jXSfHD5USPWUyTQcOUbNlGyHXXYPCxceyAez+EaBQYGtrpK22klB/54O8xlYjtfUt+Og1Lp/zUuNwOHr1cKxPyf1Pf/pTjz15e+CBB876etasWSxdupSXX36ZV1991e3zWywWtzy0cIfi4mJPhyAGAbkPBMh9IJzkPhAw+O+Dj/Y0Ag70cQUYgVG+6VQUllPRh7HUajUjhg2l9eCa815vPfA5AVOu59TJU1it1v6E3W+WdRuwZZ0EjQauv5o8N26DBvffB4d3NmHssuIXqMYQ1HHJ/P7sTkMdCRzziqDcWM1zO1/htphlqJWe3TlyvvsgJFJJYx0c3FOAcoY/6HRYGho4uW49qsQEt8ThZwhB1V5H0aFtWMLS8DeoaOmwsePASRLCLs0uEa6m1V64fWSf7qb777+/Lx9zC71ez8yZM1m/fn3Pa35+flRXV5/z3paWFvz9/fs1n0ajISUlpV9juFtXVxfFxcUkJCTg7e3t6XCEh8h9IEDuA+Ek94GAS+M+6OiykP3edpR+DRg1TWiUar434XoCvPrWhkuhUGA3dWA3dpz3ut3Ygd3USVpa2jd2aRoIDVu2UbrfWc8q8f57CZgw3m1zDcR9kJ9dR1VpFQqlgmu/O4awSNe0zb4c/Cwxhie3P0etuYEjtlxuH3aDR+L4tvsgMryL3ON7aKgxE5eQRuO0KTRs2oJvaRnxixe5JZ6W0iF0naojXGPBNyOD5INGDufWo/QKJiMj1i1zXkry8/N79b7Bc8jIhZKSktizZ8852xeKiopIS0vr19gKhQK93jX9Vd3N29v7kolVuI/cBwLkPhBOch8IGNz3wZYjRZgtNnwzirAC85KnExUU0a8xHTYNSi/DeRN8pZcBlZcBtQfP3beezqHs/94AIPa7NxM1c8aAzOuu+8DYZWHTZ7kATJmVREJyuMvnuJTp9Xrun3QnT2//G5tLdjMyKoMpce57mHMh57sP9Ho90fEBVJQ0U5jTxNCr5tKwaQvN+w6Qdu+PUXm5vuOBJXYIXad2YK8rQa/XkxQTyOHceiobjIP259VA6u2u+T79JPvb3/7WqwB++tOf9mX4i9LZ2cnWrVsZMWJEz2szZszg5ZdfZs+ePUyZMgVwJvanTp3irrvucntMQgghhBDi4jgcDjbsLUHp24jVqwGNUs3VGfP7P67dit+EJTTvWHXONb8JS3DYrR4rqmeqb+D003/CYbUSPHkSsTfd6JE4XGnjZ9m0tZoICjEwY37/FtUuV6Mjh3Ld0AV8eGod/zzwbxICY4nyHVwPQUaMjaaipJmswxVMfHAauvAwTDW1NOzdT9gs1z+A6qmYX5WPw+EgXirm94nLk3uFQtGzYn6xyX1XVxfbtjkrMVZUVNDe3s66desAyMzMpLCwkNdee4158+YRHR1NbW0tr7/+OnV1dbz44os944wZM4Zp06bxxBNP8Nhjj6HT6Xj++edJT09n/vz+/5+EEEIIIYRwrfzyZgorW/DKKABgbtI0grwD+j2uUuNFwMRl4LDTenAtdmMHSi8DfhOWEDDlOpTqC59jdQebycTpp/+IpbkZfUI8qQ/e55ZiZQOpOL+ew3tLAVh200g0GpWHIxq8lg9byum6Ak7V5fH87td4au6jaD10L57PsFFRrP/4FJVlLTTWdxA2exZl76yibstW9yT3YfGgVGPvasfaXEN8hPMoR2l1a6+LyYk+JvenT58+5zW73U5FRQVvv/02Bw4c6FNxu4aGBh588MGzXuv++s033yQiIgKLxcLzzz9Pc3Mz3t7ejBkzht///veMHDnyrM+98MILPP300zz55JNYrVamTZvGr3/9a9Tqy/IkghBCCCHEJW39mVV7hW8jaqWaa1ywag9g62qj6r9/IHDqDcQ9+BoOcxdKnQGHzeqxxN7hcFDw93/Snl+A2teXjCceQzVI6yD0lsVi47P3jgMwbnI88cnBHo5ocFMpVTww+U5+sf4pSprLeePIe9wz4XueDquHwVdHUloIBafryDpcSeasmZS9s4rm4ycwNTSgC3btn69CrUEXHo+pqgBTVQExaZNRKRV0GK3UNXcRFihb83vDZZmuUqkkNjaWxx57jJ/97Gf84Q9/4LnnnruoMWJiYsjJyfnW96xcubJXY/n6+rJixQpWrFhxUTEIIYQQQoiB1WWysv1IOeoE56r97MTJBOsDXTJ2y95PMFfl07T9HfRp41HqncWVPdnfvuKjj6nbth2USoY89nO8wgfXluy+2LY+l8b6Tnz9vbhq6RBPh3NJCPIO4IFJd/LUtr+ysXAnQ8NSmRaf6emweowYE03B6TpOHK5gxvxUfDOG0JZ9mrptO4i5/lqXz6eLTDmT3OfjM3Qq0WE+lFa3UVLVKsl9L7ll78+ECRN6ttcLIYQQQgjxbXYcrcCkqUfl34BKqeK6jIUuGdfW2UrLAWcbvMAZN6NQeH7be9PhI5S8+W8Aku66E/8Rwz0cUf9VlbewZ1shAItvGIHOS/qS99bIiAyuH+qsQP/KwbepbD2345enpA+PQK1R0ljfQVV5C2GzZwJQt3WbW7pL9Jy7r3Q+5EuIOHPuvrrN5XNdrtzyEy4rKwvlJX5mSAghhBBCDIwN+0pQRztbPc1KmEyIIcgl4zbvWY3DYkQbkYw+zfMrop3lFeT8+S/gcBA+/yoiFrvmIYYn2Wx2Pn33GA67g2Gjo0gfdunvQhhoy4ctYVhYGkarib/sfg2T1ezpkADQealJH+bsVnHicAUhU6eg0GjoLCmlo6jY9fNFnknuqwtw2G3EnWmhKEX1eq9P+5FWr1593tdbW1s5ePAgGzZsYPny5f2JSwghhBBCXAFKqlrJrS/Ca1gDSoWS6zIWuGRca3szrQfXAhA082aPF+SydnRwesUz2Do68c0YQtI9d3k8JlfYs7WQ6spWvPUaFl47zNPhXJKUSiUPTrqTRzesoLSlgtePrOLHE271dFgADB8bzcmjlZw8Usm8ZUMJyhxPw6491G3Zik9Sokvn0oREo9B44TAbsTRU9qzcF0ty32t9Su4ff/zxb7wWGBjIPffcMyBt8IQQQgghxKVt/b4SNNHObbgzEiYS5hPiknGb93yEw2pGF5WKd/JYl4zZVw6bjdznXqCrohJtSAhDHn8UpebS37reUNfOtg3OnvbzrxmGwVfn4YguXQHe/jww6Qf8YetLbC7cxdDQVGYkTPR0WKSkh+Kt19DeZqI4v56w2bOcyf22HSTccTsKles6IiiUKnQRiRjLsjFV5RMf7dxtU17bjtVmR62SneEX0qfkftOmTee8plAo8PPzw8fHp99BCSGEEEKIy5/ZYmPzyROoUupQoOg5e9xf1tYG2g6tByBw5nc9vkJe8u+3aTp0GKVWS8YTj6ENCPBoPK7gsDv4dNVxbFY7SWmhjBwX7emQLnkjwodw47DFvHfyc149+DZJQXHE+EV6NCaVWsnQUZEc2lPKicMVLLtxNBp/PywtLTQdOUrQ+HEunU8XmexM7ivzCRs+Cy+tCqPZRmVdO3FnVvLFN+vT44/o6Ohz/omKipLEXgghhBBC9Nru45VYgp0tlqfFZxLhE+qScZt3f4jDZsErNgPvxJEX/oAb1W3bQcWHqwFIuf+n+CQneTQeVzm8r5TSwkY0WhVLl4/w+AOUy8UNQxczIjwdk83M87teHRTn74ePcT64yT5ejc2hIGT6NADqtri+gHpPUb2qApRKBfHdRfWqpKheb8jeBiGEEEII4RGfHDyCKrAOUHDDUNcUl7O21NF6dCMAgTO/49Gksz2/gPy/vQxA9A3XETpjmsdicaXW5i42fpYNwJxF6QQESZsyV1Eqldw/6U4CvPwoa61i5eF3PB0ScYlB+AV4YTZZyTtVQ9jsWQA07NuPtb3DpXP1FNWrKcJhsxAf2V0xX87d90avt+UvW7bsogZWKBR88sknFx2QEEIIIYS4/FXUtVNiP4wKGB8xhii/CJeM27TzfbBZ8UoYgXe859rMmZuayF7xR+xmM4HjxxH/ve96LBZXcjgcrPkgC5PRSnRcABOmubaomoAALz8emHQn/2/bi2wt2sPQ0FRmJU72WDwKpYLhY6LZvaWArCOVZHx/HN6xMXSVlVO/ew8R869y2VzqwAiUXj7Yje2Ya0uJP1MxX4rq9U6vV+4DAgJ69Y/VaiUvL4+8vDx3xi2EEEIIIS5hH+w5hCqoBhxwy5ilLhnT0lRN2/EtAATN+I5LxuwLu8XC6WeexdzQgHdMNGmPPOjSwmOedOpoFbmnalCqFCy7eRRKpWzHd4fh4eksH+b8e7Hy0DuUt1R5NJ4RY51b8/NO1WLssvSs3tdt2erSeRQKBbrIZMC5Nb9nW76s3PdKr1fu33rrrW+9XldXx6uvvsq7776LSqXi6quv7ndwQgghhBDi8mOx2tldsx38IM1/mMuKhjXtfB/sNryTRuMVO8QlY14sh8NBwT9fpe10DiqDnownHkdtMHgkFlfr7DCzdnUWANPnphIW4evhiC5v12cs5HRdPsdrsvnL7ldZMe8xvNSe6UgQFulLaIQvddVtnD5RzdCZMyh56z+0nsrGWFODV3i4y+bSRSbTVXQMU2U+CbNmAlDd0EmXyYq3rk/14K8Y/T5zX19fz4oVK5g3bx5vv/02ixcvZu3atTz99NOuiE8IIYQQQlxm1hw+jt2vEoAfTrzWJWOaGyppP+Es8BV4nlV7s9mKzWqno92EzWrHbLa6ZN6vq16zltqNm0CpJP3nj+AdHeWWeTxhwyen6Gw3Exrhy7S5KZ4O57LnPH9/B4Fe/pS3VrHykOfO3ysUip7V+xOHK9CFBOM/cgQAdVu3u3SuL4vq5ePvoyPgTIvFshopqnchfX700b1Sv2rVKqxWK8uWLePee+8lNjbWlfEJIYQQQojLzKc560ELEapkEoNiXDJm8873wGFHnzIOr+jUs65ZLTZ2bylg/45ijF0WvLw1ZE5PYNqcFNQa122Xbz5+gsLXXgcg4fZbCRw7xmVje1r+6VqOHywHBSy7aSQqtdTlHgj+Xn48OPlOfr/1BbYV72VoaCqzk6Z4JJbhY6LYvOY0xQUNtLZ0ETZ7Ji3HjlO7ZSsxN93osuKV3UX1zHVl2C0m4iN8aW4zUVzVSlpcoEvmuFxd9N/Kuro6nnrqqfOu1EtiL4QQQgghvs2x0iJaNMUA3D7uGpeMaa4roz1rB+CskH/WNbOVnZvz2b4hD2OXBQBjl4XtG/LYuTnfZSv4xpoacv70Z7DbCZ01g6hrL58jqmaTlc/fPwHAxGmJxMRLgjWQhoalcfNwZ3HzlYffobS5wiNxBATpiU0IBAecPFJJ8KSJKL28MFZV05aT67J51H7BqHwCwWHHXF30ZcV8Kap3Qb1O7mtra/nDH/7AVVddxX//+1+WLFnC2rVrWbFihST1QgghhBCiV/518GMUCjCYYxmfmHrhD/RC0453AQf69InoIs7uI69SKtm/o/i8n9u/oxiVsv8r0LauLrKfegZrWzs+qSkk3/vjy6rv+5a1ObQ0deEf6M3sRemeDueKdG3GAkZFDMVss/D87tcwWoweiWP4ma35WUcqUXl7Ezx5EuD6wno9LfGq8kmQonq91uufZvPmzeM///kPycnJPPfcc9xyyy20trZy8uTJb/xHCCGEEEKIbuUt1ZSbcwBYkjLPJWOaaorpyN4DKAiacfM5141GS8+K/TnXuix0tJsozK3DbOrbCr7Dbif3hb/SWVKKJjCAIb/8BSqdZ4qeuUN5SRP7dhYBsHT5SLRS0MwjlAol90+8gyDvACraqnn10H9xOBwDHsewUVEolQqqyluor2knbLaz4F3djl3YLef/e9YXPefuK/O/snIvZ+4vpNd/O00mEwCnTp3ioYce+tb3OhwOFAoF2dnZ/QpOCCGEEEJcPlbuXQ0KULSGc82EsS4Zs2n7uwAYhk5BGxZ/znUvLw1e3przJvhe3s5rH/77CCaTlcTUENKHhZM2NBxff69ezV+26n0a9+5DoVaT8cvH0AUH9+8bGkRsVjufrjoODhg5Pobk9FBPh3RF8/Py5aHJP+R3W55nR8l+hoWlMSdp6oDGoPfRkpQeSn52LSeOVDBr3jC0wUGYGxppPHCQkCmTXTLPl+3w8okL90WhgOZ2E81tpp4Ce+JcvU7upfq9EEIIIYToq+r2Ok42HQcFTAiZhkbd/0J2pqoCOnP3g0JJ4PSbzvseq9XGhKkJ7NiYd861zOkJNNR1oPNS09lhJj+7lvzsWj7nBFGx/qQPjyBtWDhhEb7n3WbfsGcvZf91PlxI/smP8E1P6/f3NJjs3JRPXXUbeh8t868e6ulwBDAkNIXvjLiat4+vZuXhd0kOiic+wDVFKXtrxNho8rNryTpcwawFaYTOnEHFh6up27LN5cm9pbEKjcNERJCBqoYOSqpaCfCVh0zfpNfJ/XXXXefOOIQQQgghxGXsnWOfg8KBrTmEm67JdMmY3av2PsOmoQ05N8FxOBxsXZ/b07btwK7zV8u/75ezqatpJ/dkDTlZ1VSUNlNZ1kJlWQtb1uYQEKR3rugPDycuMQiVSklHcQm5L/wVgMhlSwi/ao5LvqfBora6jR2bnA9EFl07HL1B6+GIRLerh8wjuy6fI1VZ/GX3qzwz75d4a3q308QV0oeFo9GqaGropKK0mbDZM6n4cDVNhw5jaWlB4+/f7zlUej/UAWFYm2sxVeUTH+nrTO6rWxmVJsn9N5FDM0IIIYQQwq1q2+vZU34AgGj7GOLOFMjqD2NFLp35h7511X73lgL2bS+iMK+e792dyYx5qRiNFry8NNjs9p42eAqFgrAIX8LO9G9vbzWSe6qGnJM1FObW09zYyb4dRezbUYSXt4bklEC0+9bhZ7IRPGokiT/4fr+/n8HEbnfw6bvHsNscpA0LZ+joSE+HJL5CqVDy04nf57H1K6hqq+WVg//hgUl3DlgRR61OTfqwcLKOVJJ1uIKF1w3HkJxMR0EBdTt2EbV0sUvm0UWmYG2uxVxVQHxEBnuzqimWivnfShpUCiGEEEIIt/ooez0O7Nhagrl63HiXjNm0/R0AfEfOQhN0bvKZf7qWTWtOA5A5NQE/f29UaiUGHx0qtRKt9pvXuHz8vBg7KZ7v/jCTR/9nPjfdMZ5RE2LQG7QYuyycPFHLEf1YtifdwpGIqzi4t4yWpi6XfF+DwYGdRVSUNqPzUrP4huGXVeX/y4WfzocHJ/8QpULJrtKDbCrcOaDzd1fNP3m0ErvN/mVhPRdWze8uqmf8alE9qZj/rSS5F0IIIYQQblPf0ciWoj0AqOrSmTYqqt9jGsuy6So8BkoVAdNuPOd6Q107H/77CDhg7KQ4xk0+t9Beb2l1aoaMiOCa74zmkd/NY35sA3FNJ9BbWnEolBQVNLH2wyxe/MMmXn1+B9vW51Jd0eKRSuau0NzYyea1zo4GVy3NwM/f28MRiW8yJDSZW0ZeA8Drh1dR3FQ+YHMnp4firdfQ0W6mMK+ekOnTUKhUtOcX0Fnmmji+bIdXQMKZ5L60ug27/dL8uzUQJLkXQgghhBBuszp7PXaHDVtLELOGjMTLBa3UGrf9FwDfUXPRBISfdc1ktLLq9YMYuyzEJASy8Lph/Z6vW+3GTdi2fEJqw0F+8L0U7n1sFnOXDCEmIRAUUFXewrYNubzylx289NRm1n6YRWFuHTar3WUxuJPD4eCz905gMduISwpi7MQ4T4ckLmBp+lWMjRyOxW7l+d2v0mkZmB0kKpWSYaOdD+qyjlSiDfAnYOwYAOq2bnPJHLqIJECBrbWecG8LapUSo9lGbVOnS8a/HElyL4QQQggh3KKhs4nNRbsAsFamMH9i31fQu3UVn8BYchJUagKn3XDWNYfdwcfvHKWuph1fPx3Lvz8OtQuq8gO0Zp+m8H9fBSDue98leGImIWE+TJ2Twp33T+Vnv53HsptGkj4sHLVGSUtTFwd2FfPv/93Hn3+7gQ/eOkzW4YrztuQbLI4fqqAwtw6VWsmym0aiUMp2/MGu+/x9sD6QqvZaXjnwnwHbNdK9Nf/0iSosZhths2cBULtlGw57/x9oKXXeaEKcc1hqCokN9wGQc/ffQgrqCSGEEEIIt/j49Aasdhu21kAS/RNJiQno13gOh4PGbc6z9n5j5qH2Cznr+o5N+Zw+UY1KpWT5HePx9XNNBXFTXT2nn/4TDquV4CmTiVl+wznvMfjqGDMxjjET47CYbRTm1ZN7sprcU7V0tJk4ebSSk0crUSoVxCcHO6vvDwsnIEjvkhj7q6PNxIaPTwIwc34awaE+Ho5I9JavzoeHJ9/Fbzc/x+6yQwwNS2N+ygy3zxsbH4h/oDctTV3knqohY8I4VAYD5oYGWrJOEjByRL/n0EWlYKkvx1SZT3xkKkWVrZRUtTJpuBR5PB9ZuRdCCCGEEC7X2NXMpgJnkS9rZQoLXLFqX3gUU/lpFGotAVOuP+tazskatq53nhVffMNwYuID+z0fgM1kIvvpP2JpacGQmEDqg/ddsMCcRqsifVg4y24axSNPXsWdD0xl6pxkQsN9sNsdFOXVs271SV56ajP/+9x2tqzLobKs2aPn9NetPklXp4WIKD8mz0ryWByib9JCkrhlpLN1+b+OvEdRU5nb51QoFT2r9ycOV6DUagmZNhVwXWG9L8/d55MQ0V1Ur80lY1+OJLkXQgghhBAu98npL7DYrdjaAtAYQ5k59tw+9BfD4XD09LX3GzsftW9Qz7X6mnZWv+0soDdhajxjXHRW3OFwkP+3l+koKETt58eQXz6GyuvidgMolApi4gOZuySDn/xiFj99fBbzlmUQlxSEQgE1la3s+CKP117YyQv/bxNrPjhB/ularFabS76H3sg5WcPJo5UolAqW3TwKlUpShEvR0vS5jI8aicVu5S8DdP5+xBjnufv807V0dZp7qubX796LzWjs9/i6yGTAWVQvPsIXkG3530a25QshhBBCCJdq7mrhi4IdAFgrUpgzKga9l6ZfY3bmH8JUmYdCoztr1d7YZeHd1w9gMlqJSwpi/jWuK6BX8eFq6rfvRKFSMeSxn+MVHtbvMYNDfZg8y4fJs5LpbDeTd7qWnKxqCnLqaGsxcnB3CQd3l6DVqUhODyN9eDipGWF467Uu+I7OZeyysOaDEwBMnplEZIy/W+YR7qdQKLg383Ye27CCmvY6/nng3zw8+S63tjIMi/QjPNKXmqo2Th2rYuykdLwiwjFW19Cwdx9hs2b2a3xteAIoVdg7W4k1mAGoqGvHYrWhcVE9jcuJPJYTQgghhBAu9WnORiw2C46OAOytwSyY1L8t+Q6Hg6bus/bjF6EyOBNQh93BR28foaGuAz9/L5bfPs5lq86NBw9R8tZ/AEi8+078h7vuoUE3vY+WUeNjuOmO8Tz6P/P57l0TGDc5Dh8/HWaTjezjVax++yh//u0X/OvlPezdVkhTQ4dLY9j0+WnaWowEheiZuSDNpWOLgeejM/DQlLtQKVXsLTvM+nzXVK7/Nt1b87OOVKBQKAidPQuAui39n1up1qINc/78MHSUYfBSY7c7KK9t7/fYlyNJ7oUQQgghhMu0GFvZkL8dAHN5MrHhfqT38/x7Z85+zDVFKLReBEy6puf1bRtyyTtVi0qt5KYfjMfgq+vXPD3zlZeT+9wL4HAQvmA+kYsWumTcb6PWqEjNCGfJjSN5+DdX8cMHpzHtqhTCIn1x2B2UFDSw4ZNT/HXFFv7x7DY2rzlNeUkTjn70/C4uaODQnhIAli4fiUYjK6GXg9TgRG49c/7+zaMfUNhY4tb5ho9xJvclBY20NHURNstZzK/52HFMDQ39Hr/n3H11IfFn+t2XyNb885LkXgghhBBCuMxnOZsw2cxozIHYW0JYMCm+X9uCHQ47jdudq/b+E5ai0jt/uT99oortX+QBzsQ0Kjag37EDWNs7yH7qj9g6O/EbmkHS3Xe6ZNyLoVAqiI4LYM6iIfz45zO5/4nZLLhmKAkpwSiUCuqq29i5KZ//e2kXz//PRj577zi5p2qwWHp3Tt/Lywur1c5nq44DMHZSHAkpIRf4lLiULE6bw4ToUVjtVp7f/RqdZvedv/cP9CYuyVkD4+TRSrwiIvAbmgEOB3XbdvR7fF3UmXP3lfnEnymqJ+fuz0+SeyGEEEII4RKtpnbWndkG3F6ciFqlYva42H6N2ZG9B0tdKUqdHv+JywCorW5j9X+PAjBxRiKjxvevWF83h81GznPPY6ysRBcaQvpjj6LU9K9WgCsEBhuYOCOJ238ymZ//fh7X3TKaoaMi0erUtLeZOLy3lHdWHuDPT25g1RsHObq/jM528znjmM1WtFov4mKS8Pb25qplGcQnBXHV0gwPfFfCnRQKBT/JvI1QQzA1HfX848Bbbu3GMOIrVfMBQs8U1qvbsrXf8561ch/hbNEoFfPPTwrqCSGEEEIIl1iTuwmT1YQPwXQ1hzJtTCR+hr4XgnPYbTTtWAWA/8RlqLx96Oo0s+r1A5hNNhJSgpnnwsS05K3/0Hz4CEqtliFPPIY2YPAVl/PWaxkxLoYR42KwWm2UFDSSk1VN7skaWluMnD5RzekT1SgUEJMQRPqwcIaOisDH14vdWwrYv6MYY5cFL28NE6Ym8N27MtHqJCW4HPloDTw8+S5+s/nP7Cs/wrq8rSxKm+2WuTJGRrL2wyxqKluprW4jZMoUCl9ZSWdpGR1FRfgk9b29ojY0FoVai8PUSaKPcwdCSbWs3J+PrNwLIYQQQoh+azd1sDZ3q/PfixIARb8L6bWf3Imlvhyltw/+mUux2x18+J8jNNZ34h/ozY23jUPpogJ6tVu3UfHRxwCkPHBfv5KRgaJWq0hOD2XxDSN48Ddzufvh6cyYn0pElB8OB5QVNbLxs2xqKtvYsTGf7RvyMHZZAGeV/B0b89i9tQCz2erh70S4S0pwAreNcnaXePPYB+Q3FLtlHr1BS8oQZzeJrMMVqH0MBGVOAKB2c/8K6ymUKrQRzr+PodYaAOqauug4cy+LL0lyL4QQQggh+m1N3ma6rEaCNKF01YUQGWJgRHLfz3F/ddU+YNI1KHV6tqzLoeB0HWqNkpt/MB69j2vaw7Xl5ZP/t38AEHPj9YROn+qScQeSQqEgMsafWQvSuednM3jw13NZeN0wMkZGkJgawoFdxef93P4dxaiUkhJczhalzmZizBhsdhvP73mNDnOnW+YZPtbZ8z7rSAUOh4OwObMAqN++A7u1fw+QdFHOrfmKhmKC/b0AWb0/H/mbLIQQQggh+qXD3Mma3C0AKOvSAAXzMuP6VUiv/cQ2rE3VKPV++I1fxMmjlezalA/A1TeNIiLaNVvmzY1NnH76jzgsFgInjCfue991ybie5h/oTea0RJZ/fzxms61nxf7rjF0WjEZZAb2cKRQKfjLhNsINIdR1NPCP/c7z915eXi6dJ31YBBqtiubGLsqLmwgYPQqNvz+Wlhaajx7r19he3efuq/K/rJgv5+7PIcm9EEIIIYTol7V5W+m0dBGuD6Ms1weVUsFVE+L6PJ7DZqFpx3sABEy+jrp6C5+860wOJs9K6umr3V92i4XTzzyLuaER75gY0h55EMVluIrt7a3By/v8hQG9vDV4eXm+aKBwL73Wm4en3EWcfzQzEyeh8dISlRiNRqfFZDW5ZA6NVsWQERGAc/VeqVYTMmMaALWbt/ZrbG2ks2K+uaaYxHADIO3wzufy++klhBBCCCEGTKeli89zNwEQah4FKMgcFkGgX99XBduObcHaUovKEIB6yGzeff0gFrONpLRQ5i5xTQE9h8NBwT9eoS0nB5XBQMavHkOt17tk7MHGZreTOT3hvNcypydgs9sHNiDhEUlB8fy/uT+nsLGEH338OD/69Jfc8/FjfHx6A2aba3ZvdFfNP3m0CpvNTtjsWQA07j+Atb2jz+NqgiJQ6vQ4rGZSfNoBaYd3PpLcCyGEEEKIPluXt5UOcydRvuGcOqIDYP7EvhfSc1gtNO36AAC/ydfx0TsnaW7sJDBYzw23jUGp7PtW/6+q+mwNtZs2g1JJ+qOP4B0V5ZJxByOtVs20OSnMmJ/as4Lv5a1hxvxUps1JQauVavlXApPVxKc5X/DBqbV0WJzn7jssnbx/cg2rs9e5ZAU/KTUEvY+Wzg4zhbn1GJIS0cfF4rBYqN+9u8/jKhRKdGdW7yOpA5wr9+5s73cpkuReCCGEEEL0SZfFyGc5zlX7ofpJdHRZCQnwZkx6WJ/HbD3yBbbWelS+QRyoiqcorx6NVsVNPxiPt77vBfRsRiN2qxVzSwt2iwVdWCjeMdEk3HEbgWNG93ncS4Vao2LK7GQe+d08Hv7tXB753TymzE5GrVF5OjQxQFRKVU9Hi69bm7sVlbL/94JSpWTYqDOF9Q5XoFAoCJ09C4C6Lf2rmt9dVM+nowKlAtq7LDS2Gvs15uVGknshhBBCCNEnG/K3027uINInjKJTznOw8zLjUPVxdd1uMdG8+0MAaqKvY++OEgCu+c4ows8U0erTuGYz5R+uZv/td3Lg9jvZ//0f0p5fwMg/Pk3U1cv6PO6lRqtVYzYbKS0rxGw2yor9FabD3NWzYn/ONUsnneYul8zTXRPjdFY1ZpOV0JnTQaGg9VQ2xurqPo+rO1NUz1JTSGSIDwAlVVJU76skuRdCCCGEEBfNeGaLL8Ds2NlkFTSiUMBVmX0vpNd6eAO29iZavJLZuN/52rS5KQwd1fct8zajkbL3P6T83fewdTjP/No6Oihf9T6Vn36G3eSaYmKXEqNRVjuvRAatNwbN+etKGDR69Fpvl8wTEx9AQJAei9lG7skadMHBBIwaCUDt1u19Hrd75d5cW0JyhDNWOXd/NknuhRBCCCHERfsifwetpnbCDSE0lgQDMDY9jLDAvhWls5uNtOz5CKNdx9aWGVitdlIywpi1ML1fcSrUaqo+W3Pea5Wffo5CLavX4spgs9tYlDbrvNcWpc3CZre5ZB6FQtHT8/7EkQoAQmfPBJxb8/t6Tl7lG4zKEAAOO0P8nA/qpNf92SS5F0IIIYQQF8VkNfPJmVX7q4csYMtB5y/wCyb1vZBe66F1WNpb2WlcQFsHBIUYuP57/S+gZ+3o6Fmx/zrbt1wT4nKjU+u4NmMhNw5b3LOCb9DouWHoIhamzsbuwuJ03VXzC07X0dluJnjSRJReXhirq2k7ndOnMRUKRU9RvVjVmaJ6ktyfZVAl9yUlJTz55JNcc801DB06lKVLl573fe+99x4LFixgxIgRXH311WzZsuWc97S1tfHEE0+QmZnJmDFjeOCBB6itrXX3tyCEEEIIcdnbVLiTFmMrofogdB3xNLebCPDVMWFoRJ/Gs5u6aN6zmkOdmVQbg9HqVNz8g/Hf2Jv9YqgNBlQGw3mvqb7lmhCXI61KwzVD5vPKNX/kf5c9wyvX/JH00BR+u+k53j/5ucvmCQ33JSLKD7vdwanjVai8vAiZMgmA2n4U1uvemh9grAKgrLoNm10q5ncbVMl9Xl4e27ZtIz4+nuTk5PO+5/PPP+c3v/kNixYt4tVXX2X06NHcd999HD169Kz3PfTQQ+zatYvf/e53/PnPf6aoqIi7774bq9U6AN+JEEIIIcTlyWyz8HH2BgCuG7qQTfvLAbhqQhxqVd9+tWw58Dl5zeHkmIYCcO13xxAa4euSeB1WK5FLFp33WtSyJTjkd0NxhdGpdVhMZiqLyrGYzDgcdiraqlmTu5mK1r4XvPu67sJ6Jw53b82fBUD9zl3YzeY+jdldVE/ZWIxWo8JstVNV397vWC8Xgyq5nzNnDtu2beOll15i2LBh533PSy+9xJIlS3jooYeYNGkS//M//8OIESP4+9//3vOeI0eOsHPnTp566ikWL17M3LlzefHFF8nJyWHDhg0D9e0IIYQQQlx2NhfuosnYQrA+kKH+oziS49wZOW9i3wrp2YwdFOzYwb6OyQDMmJ/KkBF92wFwPo2HDhO1dDExN93Ys0qvMhiI/c5NxNxwHSovL5fNJcSlpLuw4pjI4YyNGoHNYeeNI++5rHf88DFRoICyokaaGzvxHz4MbXAwto4OGg8c6tOY3dvyrY2VpIQ7W2OWVEvF/G6DKrlXKr89nLKyMoqLi1m06Oynr4sXL2bPnj2YzzwB2r59O35+fkydOrXnPUlJSWRkZLB9e98rNAohhBBCXMksNgurs9cDcF3GArYcrMThgJEpIUSdaU11saq2fcbWhinYUZM2LIyZ89JcFq+xppb8l/7OiSd+Q+j0aWS++X89/0Rfdw1KrdZlcwlxKbtj9I2olWqOVZ/iUOVxl4zpF+BNfJKz2GbWkUoUSiWhs2YAULtla5/GVBn8UfuHAjDC37liXyIV83sMquT+QgoLCwFITEw86/Xk5GQsFgtlZWU970tMTEShOLsAS1JSUs8YQgghhBDi4mwp2kNjVzNB3gHMiJ/Mxv3OPvTzJ/atkJ65rYXPtnTS6TAQFKDiulvGoOhnAb1uDrudvJf+ht1oROPnh3d0FEq1Go2/P0q1WlbshfiKCN8wlqbPBeBfR97HbLO4ZNwRZ6rmZ52pmh82y1k1v/nwEczNLX0as3trfqKuEZB2eF91SfX+aGlx3gB+fn5nvd79dff11tZWfH3PPafl7+9PVlZWv2JwOBx0dnb2awx36+rqOut/xZVJ7gMBch8IJ7kPBPT/PrDarXx0ah0Ai5JncTCrivoWIz7eGkYl+/fp96M1KzdQawlFo7Ryze2Z2OwWOjtdk1TUrllHa9ZJlDodMff8kK4rsJ/9+cjPAwHnvw8WJsxka9Eeajrq+ShrLctSr+r3PAmpAahUCmqr2igprCU0Ihh9UiKdhUVUbt5M2MIFFz2mIiQO2EOgqRIIpbiyZdDnZ/3lcDjOWbg+n0squR8MLBYL2dnZng6jV4qLiz0dghgE5D4QIPeBcJL7QEDf74OjLadp6GrCoPImvDOA93eeBmB4nI6C/NyLHq8sp4lTZd6Ag3EjzdTWl1Fb36fQzmGvr8f833cBUM6dTWFjIzQ2umbwy4T8PBBw7n0w3X8snxq38knOF4R1+eOn6dtxm68KidRSU25i55aTDBnthzUtBQqLqNywkYb4i6/VoTap8AXUjUXAKKobOzl+4hQatWt2/QxW2l4cI7qkknt/f3/A2eYuNDS05/XW1tazrvv5+VFdfW6lx5aWlp739JVGoyElJaVfY7hbV1cXxcXFJCQk4O3t7elwhIfIfSBA7gPhJPeBgP7dB1a7jZWbPwTg6iHziQ1NI69yBwA3zhtBbPjFJQCVpS2sPVwJKBgTWsTU63/Yq1Wp3nDYbOT+5x3MViu+I0eQfOstLhv7ciA/DwR8830wxDGEnN0l5DYWcdhymp+MvK3fcylttXz6bha1FVauvXkI1uhosr7YjKOqmgRfP7xjoi9qPLspgdoD/0VtaiVcb6WmU41PUAxJ0X4X/vAlKj8/v1fvu6SS+6SkJMB5pr7737u/1mg0xMbG9rxvz54952xfKCoqIi2tf0VaFAoFer2+X2MMFG9v70smVuE+ch8IkPtAOMl9IKBv98GWwt3UdzXir/Nl8ZA5fLKtGLvdwZD4QNITwy5qrLYWI5+8cxy7Q0Gcppg5N0zF4MJe82Wr3qezoBCVwUD6Q/ejkz725yU/DwSc/z64a/x3eeyLp9lXeZRF6XMYGpbarzmGj4ll/erTtLWYaKg1EZcUQdC4sTTuP0Db3n0E337rxQ2o19MUHIWloYKxIZ2sLfWjusnM8NTL937u7QPKS6qgXmxsLAkJCaxbt+6s19esWcPkyZN7tirMmDGDlpYW9uzZ0/OeoqIiTp06xYwZMwY0ZiGEEEKIS5nNbuPDbOfvXsuGzEOj1LBhn7OQ3oJJF1dIz2q1sepfB2lvsxCgamJWajX6lLEui7W9sIiyd1YBkHTPD9EFB7tsbCGuFAmBsVyVNA2A1w+/i81u69d4Go2KjDPtLb/see8srFe3dTsO28WPr4ty7qRO9W4CoKRaiurBIEvuu7q6WLduHevWraOiooL29vaerxvPnJO6//77+eyzz3jppZfYt28fv/3tbzl+/Dj33ntvzzhjxoxh2rRpPPHEE6xdu5bNmzfzwAMPkJ6ezvz58z317QkhhBBCXHJ2lhygpr0OX50P81NmcCK/nuqGTvReaqaN6v12WofDwdoPs6goaUarMDHTZxNhc5a7bMu83WIh74WXcNhsBE+eSOhMWdARoq9uHnE1Bq2ekpYKNhXu7Pd4w8c6f1acOlaJzWonaMJ4VAYD5oYGWrJOXvR43RXzw+21gLTD6zaotuU3NDTw4IMPnvVa99dvvvkmEydOZOnSpXR1dfHqq6/yyiuvkJiYyN/+9jfGjBlz1udeeOEFnn76aZ588kmsVivTpk3j17/+NWr1oPqWhRBCCCEGLbvdzoen1gKwLP0qvNQ61p9ZtZ85JgYvXe9/rzq0p5Qj+8pQ4GCaYSuhibF4J4x0Waylb79DZ0kpGn8/kn/yIzlnL0Q/+Ol8uHn4Mv7v8Lu8c+JTJseOw1fX9+J6iSnBGHx1dLSZKMitI21oOKHTp1K9bgO1W7YRMOrifhZ0r9wbOsqB8bJyf8agynRjYmLIycm54PuWL1/O8uXLv/U9vr6+rFixghUrVrgqPCGEEEKIK8rusoNUtdfiozWwIGUmLe0m9pyoAmD+RWzJLylsYN1HznbEo/WHidJWEjjjxy5LwFuzT1Ox+hMAku/9MZp+FlAWQsC85OlsKthJSUsF7574lLvGf7fPYylVSoaPjmLfjiKyDlc4k/vZs6het4GGPXux/eguVBdR4FEbFg9KFQpjG4HKDhpbFbR2mPEzXLii/OVsUG3LF0IIIYQQg4PdbueDk85V+6Xpc/HWeLHlUDlWm53kGH9SYgJ6NU5rcxfv/+sQdruDlLBOhuqO450wAu/4YS6J02Y0kvfiX8FuJ3T2LIInTXTJuEJc6VRKFT8YexMAXxTuoLiprF/jDR8bBUDOyRrMJiu+6Wl4RUZgNxpp2LvvosZSanRoQ51t9IYHtANy7h4kuRdCCCGEEOext/wwFW3VGDTeLEyZhcPhYMO+YgDmT+zdqr3VYmPVGwfpaDcTFu7NeOtHKBQQOLPvK4BfV/yvtzBWVaMNDibprjtdNq4QAoaGpTEldhwOh4PXj6zC4XD0eayo2ACCQvRYzDZysqpRKBSEznIW1qvdsu2ix9NFJgMwxNAMyLl7kOReCCGEEEJ8jd1h54OTawBYkj4Xvdab7OJGymra0WlVzBwTc8ExHA4Hn79/gsqyFrz1Gq5KyEWNGe/kMXjFpLskzuajx6he46zkn/rAT1H7SNs7IZanIx8AAF8lSURBVFzt1tHXo1Npya7LZ1fpwT6Po1AoGD7GWVivu2p+2Cxn4cuW4ycw1Tdc1Hjd5+5jFPUAFEtyL8m9EEIIIYQ42/7yo5S1VuGt8WJR6mwA1u91FtKbNioKg7fmgmMc2FnMsYPlKBRwzTXxKPM3AxA44zsuidHa0UHeS38HIGLRQgJGj3LJuEKIs4Xog7hu6EIA/n3sQ4wWY5/H6q6aX5BbT0e7Ca+ICPyGZoDDQd227Rc1VnfFfD9jFQoclFa39Tmuy4Uk90IIIYQQosdXV+0Xp87BoNXT3mVh57FKABZMTLjgGMX59az/5BQA85YNxb98LTjs6FMn4HVmta2/il77P8wNDXhFRpBwx20uGVMIcX5L068izBBMY1czH2Wv7/M4IWE+RMb447A7OHXUWZwzdPYsAGq3bL2obf/a0FgUai1KaxchyjZKqlv7dWzgciDJvRBCCCGE6HGw4jglLRV4q71YkjYHgG2HyzFbbMSG+zIkIfBbP9/c2Mn7bx7GYXcwYlw0YzJUdJzcBUDgjJtdEmPDvv3Ubt4KSiWpD96PysvLJeMKIc5Pq9Lw/THObmWf5mykur2uz2ONOLN6f+KIc2t+yNTJKDQausrK6Sgs6vU4CpUabXgiAAmaBjqNVuqauvoc1+VAknshhBBCCAE4z8l3r9ovTJ2Fj855hn3Dmd728yfGf2v7OovZWUCvs8NMZIw/S5ePpHnHe4ADw5BJ6CIS+x2jpaWFgr//E4Doa6/GL2NIv8cUQlzY+KiRjIrIwGq38q8j7/V5nGGjo0AB5cVNNDV0ojYYCJ6YCThX7y+GLspZVG+obwsgFfMluRdCCCGEEAAcrsqiqLkMnVrHkvS5AOSXNVNY0YJapWT2uG8upOdwOPh01TGqK1rR+2i56Y7x2BtK6Ti9B1AQOL3/q/YOh4OCf7yCpaUFfXwccbe45vy+EOLCFAoFd4y5CZVCyaHKExypyurTOL7+XiSmhACQdWb1PnS2s2p+/fYd2K3WXo/Vfe4+TuMsxnelF9WT5F4IIYQQQuBwOHg/63MAFqTMxE/nA8D6M6v2U0ZE4u+j+8bP791WSNaRSpRKBTfePg7/QG+adrwLgGHoFLRhcf2OsW7bDhr27EWhUpH60P0oNRcu7CeEcJ1ovwgWnTmu88aR97Daep+If9XwMc6e91mHK3A4HASOGY3G3x9LSyvNR472epzuivmBllqU2CmpurKL6klyL4QQQgghOFp9koKmEnQqLcvOrNp3maxsO1wOwPxJ39zbvjC3jo2fZTvfd81QEpKDMVXm05l7ABRKl5y1NzU0UPjKawDE3rwcn6Skfo8phLh4Nw5bjL+XH1VttazJ29KnMTJGRqJSK6mraaemqg2FSkXozOnAxW3N1wRFotDpUdktRKiaZVu+pwMQQgghhBCe9dVV+3kpM/D38gNg59EKukxWIoMNjEgOOe9nmxo6+OCtwzgcMHpCLBOmJgDQuP0dAHyGz0AbHN3v+PL/+jK2jg58UlOIufH6fo0nhOg7vcab7428FoD3/3979x1fVX0/fvx1zt0ZNwPCTCAJhL1HENniQhQUBbVWrVWrLWJp6/fb6s/R1g7br7ZV3FtbrYIbGU6QITIEZM+wQiB73n3vOb8/bnJJyITMm7yfj8d95Oacz+dzPyd+vJz3+azdyyh0FZ9zGVabibSBXQDY+X3wAWLF0PyCTVvwl5U1qBxFUbF0Cz7o62XMJzOnFH9AO+f6tBcS3AshhBBCdHA7s/dxsOAoJoOJWf0vDh2vGJJ/ybheqGr1hfS8Hj/vvrYFl9NHj16xXHHtEBRFwZ25H9fhbcFe+4nXNbp+2Z99QdG27ahmM2kLF6AYDI0uUwhx/iYnjyMtPhm338NbOz48rzIqVs3fvS0LXdOJTEkhoncvdJ+PvPXfNriciqH5qeZ8/AGdk7kNezDQHklwL4QQQgjRgem6zpLd5b32qROJtcUAcOxUCfuPFaKqCtPHVp8vr+s6n7z7AzmnSomMtjDvJ6MxmoJBd2F5r330sGmY4rs3qn6uU6c58tobAPT68Y+ISKx9UT8hRMtQFZXbRgWn26w5upEDeRnnXEbawC5YrEZKit0cO1KAoigkTA323ues+qbB5VQsqpdiKQKC310dlQT3QgghhBAd2O6c/ezPO4xJNTJr4KWh4xXb36UP6kq8vfo+8uu/PsyeH06hGhTm3joae4wNANfx3biO7ADVSGwje+31QIBDTz2N5nZjHzKYHlfNbFR5Qoim07dTMtNSLgTg1a3vounnNhzeaDIwcFjw4d+ureWr5k+ZDKpK6d59uE6dblA5FdvhddbyMBLg2OmOu6ieBPdCCCGEEB3Ye+X72l+UOoF4WywAXl+AVd+fAOCyC5Kr5Tm0L4evV+wDYMY1Q+iVEg8Ee/MLvynvtR9xEabYLo2qW9bSZZTs2YtqtZJ273wUVW5dhWhLbhw2G5vJSkbhcVZlNHwofYUhI4ND8/f8cIqAX8PSKZ7YYUMByP1mTYPKMNoTUCPsqGj0NBRIz70QQgghhOh49uQcYE/uQYyqkasHXhY6/u3OU5Q6fXSOtTGyf9UAPT+3jA/+sw10GHVBL0aPP7OKvvvoTtzH96AYTMRNaFyvvfP4cY79520AUm7/CdauXRtVnhCi6cVa7cwdfCUAb+/8GIfXeU75k/t2Ispuwe3ycWhfDgAJ06YCkLtqNbqu11uGoihn9rs35nfove4luBdCCCGE6KAqeu2npYynU0Rc6Pjn35UvpJfeC0OlhfQ8bj+LX9uC2+UjMTmOy68ZHDqn63pohfzoUZdgtHc673ppfj8H/vU0us9H3OiRdL3k4vozCSFaxeVpU+lp70app4wluz49p7yqqjB4RHDP+53lQ/M7XZCOarXiPp1N6b79DSqnYlG9XsY8sgucON2+c6pHeyHBvRBCCCFEB7Qv9xC7cvZjUNQqvfZZuWXsPJyHosDF6WcW0tM1nY/+u43c7DKi7Rbm3joao/HMqvWujO14MvejGM3Ejm/cVnWZ732A4/BhjFFR9Jn/CxSl+kr9Qoi2wagauG3kPABWHvqGE8VZ55S/YtX8A7uz8bj9GKxWOl84Hmj4nvfWikX1zAUAnMjumPPuJbgXQgghhOiA3t8T7LWfkjKehMgzvewVC+mN7N+FLnERoeNrvzrI/l3ZGAwqc38yhuhKi+wF59r/FwD76MsxRp8ZBXCuyg4dJnPxewCk3nUnlk7x512WEKJlDOs2kPSeI9B0jde3LW7QcPoK3RNj6JQQid+vsW9XcBG9ij3v89atR/N66y3D3L18UT2lCAs+jp6S4F4IIYQQQnQAB/Iy+OH0XlRFZc7Ay0PH/QGNr7aUL6Q37sxc+v27s1n92QEArrh2CIm9qwbvzoNb8Jw6jGKyEjv+6vOul+b1cuBfT6EHAnSaMJ7Okyacd1lCiJZ1y4hrMRlM7Mzez8bMbQ3OpygKQ8p77ytWzY8ZMhhz584EHE4KNm+ptwxjVCwGe2cUIMmYz7HTHXPevQT3QgghhBAdTEWv/eTkcXSJ6hw6vmn3aYpKPcRGW0gf3A2AvOwyPno7uIDe2Am9GTmu6p73uq5RuOZdAGLGzsAQGXPe9Tr21n9xncjEFBtLn7t/JsPxhQgjXaI6M3vAJQC8uf19PP76e9wrVAzNzziQS1mpB0VV6TJ1MtDwofmW8t77Xsa8DrtivgT3QgghhBAdSEbRcbad2o2iKFV67QE+Kx+SP31MEkaDitvl493XNuNx++mVGs+lswdXK8+xfyPe7CMoZhsx42afd72Kd+8h6+OlAPSdfzcmu/28yxJCtI7ZAy6jU0Qcec4CPtn3eYPzxXeOpEevWHQd9mwPztlPmBocml/4/Ta8RcX1lmGtWFTPID33QgghhBCinbNarXx5ZC0Ak3ql0y36zDZ3OQVOtu0PbkV16QW90TWdD9/eRn6uA3uMlbm3jMZgqHrrWKXXPn0mhojo86pXwOXi0FNPg67TZfpFxKePPa9yhBCty2I0c8uIawH4aN/n5DryG5x36Miqq+ZHJCUSldYXNI28tWvr/+zyRfWSjPkUl3kpLHWfa/XDngT3QgghhBDtnMfvwWQx0z2lJ3ePu4X/mXAX84bMrJLmi03H0XUY1rczPTpHsfrzAxzck4PBqDLvtjFERluqlevY8y2+3BOo1khixs067/odff1N3KezsSR0JuWO2867HCFE67sgcRSDu/TDF/Dx5vb3G5xv8IgeKAqcPF5EQZ4DgC7lC+vlrFpTb/7QonqGMiIVd4ccmi/BvRBCCCFEO+YN+Ph43+f87OPfcvfS+/n5Jw+QUXiCWFtsKE1A0/lyU/ne9uN6s2/nKdZ+cRCAK+cOo0dSbLVydS1A4dryXvtxszBYI8+rfoVbt3F6ZXD4bt9778EYEVFPDiFEW6YoCreNnIeqqGzM3MbO7H0Nyhdlt5KSFlwDZNe2YO9950kTUQwGHIcP4zx+vM78Bmskpvhg739wUb2Ot2K+BPdCCCGEEO2Ux+/ho70reW/3chw+JwAOn5P39yzno70r8fg9AGzbn0NesZvoCBNpXaL46L/bARg3OYXhYxJrLLts91p8+Vmotihixl5xXvXzl5VxaNGzAHSfeQWxw4aeVzlCiLalV2xPLu0bXBDv9a2L8WuBBuWrWFhv5/cn0XUdk91O3JhRAOSs+qbe/JbK8+6l514IIYQQQrQXBtXAigOrazy34sBqDKoBgM++OwrAlGE9+PDfW/F6AiT37cQlVw6sMa8e8FO4dgkAsRdcjWo5v972jJdewVtQgLVHD3rf+uPzKkMI0TbNG3Il0eZITpSc4vND9QfmAAOGdsNoVMnPdXD6ZDA47zJtKgC536xBD9T9kKDyivlHJbgXQgghhBDthcPrCvXYVzvnc+L0uigu87BpTzYAxmwHBXlOYuJsXHfzaFRDzbeKpTtX4y88jRphxz5mxnnVLX/Dd+SuXgOqSr+FCzBYqs/pF0KEryhzJDcOC+6gsXjXpxS76w+2LVYT/QZ3Bc4srBc3ZjTGqCi8+QUU79xVd/6KnntjPsezS9A0vTGXEHYkuBdCCCGEaKciTDYiTTX3qkeaIogw21i9NRNN0xlmt3HySCFGk8r1t40hIspcYz494KNo3XsAxF54DarZes718hYVcejZFwBInHM10f37nXMZQoi276KUCaTEJeH0ufjvzk8alGfIyODQ/N3bTqJpOqrJROdJE4D6h+abu6aAohKjurD6SskuqPnhZnslwb0QQgghRDtU4Cxib+5BLk+bUuP5Gf2m4g8E+HRdBnEoWEq8AMy6fjjdesbUWm7p9q/xF+diiIrDPuqyc66XruscfvYF/CUlRCT3JumGeedchhAiPKiqym0jrwdgVca3HC44Vm+evgMTsNpMlJZ4OJYR3EqvYmh+/obvCLhctX+eyYI5oRcAvY35HW5ovgT3QgghhBDtTE5ZHg9//TivbV3MFf0u4rrBV4R68CNNEVw3+AquHng5R086KM53klp+Szh+amqo16wmmt9L4frg1laxF85BNZ37UPrcVd9QsHETitFIv4X3oppM53GFQohwMSChD5N6p6Oj89rWxWi6Vmd6o9HAwGHdANj1fXBoflS/NKw9uqN5PORv2Fhn/srz7o+dluBeCCGEEEKEqayS0zz89RPkOPLxa368AT+zB1zKi7P/xgtXPcaLs//G7AGXYjaY+GTVIfqiogKp/RKYPrPmBfQqlG77kkBpPoboTkSPvPic6+bJzSPjpVcASLphHpEpyedxhUKIcHPT8GuwGC0cyM9g7dFN9aavWDV/z45T+P0BFEWhy9SKPe9X15m38rz7jrZivgT3QgghhBDtxLGiTB75+h8UuIroae/GH6b/hk4RsViMFnweL1lHMvF5vFiMFgqLXeTsysaKQlSMlWtvHomqKrWWrfk8FJX32sdNvA7VWPOc/NromsbBRc8QcDqJ7t+PxDlXN+ZShRBhJN4Wy7WDgotvvrXjQ5y+2ofWA/RO7UR0jBWP28+hvTkAJEwNbq1XvHMXnrz8WvNaugeD+yRDPsdOFTdF9cOGBPdCCCGEEO3Aofyj/H7VPyn2lJIcm8gfpv2aeFtslTRutzv0/r9vbcOOgq7ATXemY4uoO1gv2foZAUcRxpguRA+fds71O73yc4p/2IFqNpP2ywUoBsM5lyGECF8z+11E96guFLlL+GDPijrTKqrCkJE9ANi5NQsAa9eu2AcPAl0n95s1teY1d+kFBhMRqhdPwWl8/rq3z2tPJLgXQgghhAhze3IO8ujqJ3F4naR1SuHhaQuxW6OrpbNagyvb7/g+k7zDBQD0SU+ka3d7neVrXhdF334IQOzE61AM5zZP3nXqFEdffxOA3rfejK1nj3PKL4QIfyaDiVtHzgVg2YGvySo5XWf6ivU/DuzJxu3yAdBl2pmh+bpe8zZ3isGIpWsyAIlqHpk5ZU1R/bAgwb0QQgghRBj74fQe/rJmES6/m8Fd+vHglHuJMkdWSeP1+jGbrfRKTMVstmCxGOncJYpsFa65anC9n1GyZQWaswRjXDeih009p/rpgQAH/7UIzeMhZugQul9x+TnlF0K0H6N6DGFU9yEEtACvb1tSa4AO0K2nnc5dowj4NfbtDD4I6HTheFSzGdeJTByHM2rNe2befV6HWjFfgnshhBBCiDC1+eQP/G3tc3gDPkZ2H8z9k+ZjM1Xdd97vC/DtqsP84/df8M8/fsU/fv8lWSeKuWX+eMZOSSHSVncvvOZxUvTdxwDETZqLop7bcPqTHy+ldN9+DDYbfe+dj6LK7acQHdmtI+diVI1sP72H77N21ppOUZRQ7/3OrcFV842RkcSPGwvUvbBexbz7XoaOtaiefLsKIYQQQoShdcc288T6F/FrftITR3DfhLswn7XIndfrZ93Xh1jz+cHQsFa3y8faLw+yee0RZk9KrfdzijctQ3OVYerUk6jBk86pjo6jxzj+1n8BSLnjp1i7dDmn/EKI9qd7dBeu7D8dgDe2LcEb8NWaduio4BSeo4fyKC0JrhlSsed97pp1aH5/jfkqeu4TjQUcyypqmoqHAQnuhRBCCCHCzNcZ61n03Wtousak3un8avwdmGqYB29QVTatPVpjGZvXH8MeWfc+9QFXGcUbPwEgbvL159Rrr/l8HPzXInS/n7ixo+ky/dwX4RNCtE9zBl5OnC2GbEcey/Z/VWu6uE6R9Owdi67D7u3BhfViRwzHFBuLv6SEoq3basxn6tQD3WjFovhxZh9vlmtoiyS4F0IIIYQII8sPfM3zm/+Djs7FfSYxf9ytGGoJut1uX6jHvto5lw+3u/YeM4DiTUvRPE5MCb2IHDj+nOp5YvF7OI4cwRgdTd/5P0dRat9mTwjRsVhNVn48bA4AH+xZQb6zsNa0FXve7yofmq8YDCRMCY4iyln1TY15FEXF3C04MinaeZKyWr4H2xsJ7oUQQgghwsSHe1by+rYlAMzsN507R9+IqtR+O2e1mrDWMqfeajNhtdY+3z7gLKV40zIA4idfj1LH55yt9OAhMt/7AIA+P/8Z5ri4BucVQnQME3uPpX+nVDwBL//54YNa0w0e3gNFVcg6UUx+bnDl+4SpwVXzCzZtxl9W82r4EYkVi+p1nHn3EtwLIYQQQrRxuq7z3x0f89+dwYXtrht8BbeMuLbO3vBAQONUZjFjJyTXeD59UjIBTas1f9F3H6F7XZi7phDRf1yD6xrweDj4r6dA0+g8aQKdJ1zY4LxCiI5DURRuG3U9Cgrrj29hb+7BGtNFRltI7dcZgF3le95HpiQT0bsXut9P3rpva8wXWlTPmM/x0xLct0kffPAB/fv3r/Z6/PHHq6RbsmQJl112GUOHDmXWrFmsWrWqlWoshBBCCHH+dF3n9W1L+HDvSgBuGnYN84ZcVWdg7/cHeO+N7/nk3R9In5TMpIvTQj34VpuJSZekMeGivpjNxhrzBxzFlGxZAZTPtT+HIfXH//M2rsyTmOLiSL3rzgbnE0J0PKnxvZjeZyIAr25djFbLA8ehlVbN13UdRVFCC+vVtmp+xaJ6PQyFHDtZ0KT1bqtq/kYPAy+//DLR0dGh37t27Rp6v2zZMh566CHuvvtuLrjgApYvX84999zDW2+9xYgRI1qhtkIIIYQQ507TNF78/m2+zlgPwE9HXc/laVPrzOPzBVjy+hYO7cvFYFRZvuoQvVPi+eVD0ylzeImKNLP9QC6fbTzGxem9sNYQ4Bdt+BDd58HSvS8RaWMaXN/iXbvJWhocyt/3np9jqnSvJoQQNblh6Cw2HN/CsaJMvsxYx6V9J1dL039IN4wmlYI8B6cyi+mRFEvnyZM4+uZ/KN23H9ep09i6d6uSxxjThYApEqPPgSPrCDC6ha6o9YRtcD948GDi4+NrPPfUU08xc+ZMFi5cCMAFF1zAgQMHeOaZZ3jppZdasJZCCCGEEOfHrwV4duMbrDu+GUVR+PnYm5maUveidl6Pn3df28KRg3kYTSpzfzKGh/6zBcfqQ9gjzcRFWygs9VDi8BJpM3HZBcnVP7e0kJLvPwMgbsoNDe619ztdHHzyadB1ul5yMfFj2v+NtBCi8eyWKK4fOotXt77LOzs/YXzSKKItUVXSWKxG+g/uxu7tWezcepIeSbFYOsUTO3wYRdu2k7v6G3rdeH2VPIqiYOiSAid3oRYcDfX4t2dhNyy/PidOnODo0aPMmDGjyvErrriCDRs24PV6W6lmQgghhBAN4wv4+Me3L7Hu+GYMisovL7i93sDe4/bz9subOHIwD7PFwE13jiOhZwyO8lWiSxxejp0upcQRvBdyuHw4a1gtv+jbD9D9XiyJ/bGljmhwnY+++jqenBwsXbqQ/NOfNDifEEJc0mcSvWJ6UuZ18O6upTWmGVK+av7ubVlomg5QZWi+ruvV8kT36g9ANz2HghJ301e8jQnb4P7KK69k4MCBTJ8+nRdeeIFAIABARkYGACkpKVXS9+nTB5/Px4kTJ1q8rkIIIYQQDeXxe/n7uufYcvIHTKqR+ybezYW96u4Fd7t8vPXiRo5nFGCxGrnpZxcQnRCBzWIgspbV8iNtJiLOWi3fX5JHybbPAYifcmODe7kKtnxP9hdfgqKQ9st7MEbYGpRPCCEADKqB20bNA+CLw2s5WphZLU3f/gnYIkyUlXo4eigPgPgL0lGtVjzZOZTu3VctT0RiGgC9DPkc7QAr5ofdsPyEhAQWLFjA8OHDURSFr7/+mn/9619kZ2fz8MMPU1xcDIDdbq+Sr+L3ivPnS9d1nE5no8pobi6Xq8pP0TFJOxAg7UAESTsIHy6fm39ueoUDBRmYDWZ+OfY2Bsb2qfPew+X08d6b28k+WYrVZuS6W0dwqszBU69+xz3zRnDlhBTe/fJAtXyzJqXi8/nxef2hY8XfvAsBP6bEAWgJqQ265/GXlXFw0bMAJMy4DFNqSpu/V+rI5PtAQNtsBylRiaT3GM6mrB94Zct/+d2Fv6j2gLHf4AR+2JzF9s3H6ZYYCUDsuHQKvllD1hdfYkzuXSW9Fhfs7e9qKGbrkSwG9grPdUAaOqUg7IL7SZMmMWnSpNDvEydOxGKx8MYbb3D33Xc3++f7fD727t3b7J/TFI4ePdraVRBtgLQDAdIORJC0g7bNFXCzJOszTnlyMasm5na7FDUvwN682u87PO4Am1YVUFLox2xRGT0lho837GXVjhJ0HZatPcD9t41HUWDpuiM4XD4ibSaumpjCNVNTyTh0ELc7OFRVdRZh37kaBSjoMYacfdV7wWriff8jtKIilM6dKBk+NGzukzo6+T4Q0PbawWjTQLYqu9hfkMEHm5cxKLpPlfO2GA8A+3aeJjFNx2BQCPROAiB//QbKxo1FMVUdkWQxRBERKCN7/w72dql9+8+2zmw215sm7IL7msyYMYNXX32VvXv3EhMTA0BpaSkJCQmhNCUlwWEYFefPl8lkom/fvo0qo7m5XC6OHj1KcnIyNpsMi+uopB0IkHYggqQdtH3FnlL+b8MLnPLkEmmK4H8u+BnJsUl15nGUelj8+nZKCv1ERJm58oYhvL3mCNsOBO95pozswe1XDkDRA1wzpQ/zLu5HmdNLVIQZry8AWqDKNMbiz1/CpWuYew0hbcJlDap34YaNHN29B1SVtIX3Etkn9fz/CKJFyPeBgLbdDk5bi/hw/0rWFW/lylGXYDFaQuf0/jq7N39LabEHs9KZfgO7oPfvz+7lK/Hl5dPd4SJu/LAq5WVsTYGcnUS58xg4cGBLX06TOHToUIPStYvgvrLU1OA/KhkZGaH3Fb+bTCaSkur+h7I+iqIQERHRqDJais1mC5u6iuYj7UCAtAMRJO2gbcp3FvK3Dc+RVZpNjNXOQ1PupVdszzrzlBS7WPzadvJzHUTbLUy6ehD/9/4ucgpdmIwqd88ZxqXjqg5PdTqdZJ04QkpKCpFntQNfwSlce9YB0Pmim7A2oJ14CwvJfO0NABKvm0PC0CHnctmilcn3gYC22Q6uHXoF6zM3k+PI57Nja7hh6Owq54eOSuTbVYc5sDuPEWOTAeg6dQqZ731A8bcb6Dl9WpX09t798efsxO7OwmKxYjCE37JzDV3/JPyurAbLly/HYDAwaNAgkpKSSE5OZuXKldXSjB8/vkHDGYQQQgghWkJ2WS4Pf/0EWaXZdIqI448X/abewL6owMkbz2wgP9dBTKyN3uN78ee3tpJT6KJbpwj+b8GkaoF9hYoh+GcrXLcEdA1bn1FYe/art966rnPomefwl5YSmZpC0rzr6r9YIYRoALPBxC0jgt8pn+z7ktNluVXODy1fNf/gnhxczuDuHwnTpgBQuHUb3qKiKuk79Qn21iepeWTlOZqz6q0u7Hrub7/9dsaNG0f//sFtDb766isWL17MLbfcEhqGv2DBAu677z569erFuHHjWL58OTt27OA///lPa1ZdCCGEECLkZMlpHl39JAWuIrpGJfDw1F+SENmpzjyF+Q7efO47igtdxMTb8HaP4rXPgnPjxw3uxsIbRxFVy+r4tfHmZVK2ay0A8VNuaFCenK9WUbj5exSjkbSF96Kazu0zhRCiLmN7DmdY14HsyN7Lm9ve438n/Tx0rkv3aBK6RZN7upR9O08zclwvIhITiUpLo+zgQfLWrKPHrCtD6a09glOqOxvKOHH8NEldw3NRvYYIu+A+JSWF999/n9OnT6NpGsnJyTzwwAPcfPPNoTRXXnklLpeLl156iRdffJGUlBSefvppRo4c2Yo1F0IIIYQIOlqYyZ++eZISTxmJ9u48NPWXxNnqXhcoP7eMN5/7jtJiN/Y4GwdVnWO7T6OqCrdeMYhrpvZp8NDNygrXLgZdI6LfWCzd+9Sb3p2Tw5GXXwWg1003Etm71zl/phBC1EVRFH4yai7/s/JPbMnawfZTuxnRfXDo3NBRPfl6+T52bj3JyHHB76Au06ZQdvAgOau/qRLcG2xRlJniiPIVUnBkH4xNa5VraglhF9w/+OCDDUo3d+5c5s6d28y1EUIIIYQ4Nwfzj/CXbxbh8LlIiU3i/01ZgN1ad09S7ulS3nz+OxylHiJirGwsc1HmCxBvt/C/N49lcGrdPf618eYcx7HnWwDiJtffa69rGoeeeoaAy0X0gP70nH3VeX2uEELUJ9HenRlp0/j0wFe8vm0Jj3fpj9EQDF+HjOzB18v3cfRwPiXFLuwxNjpPmsCRV1/HcTgDx7HjVR48+mJ7Q24h/uzDrXU5LaJdzLkXQgghhAgHe3IO8ujqJ3H4XPTrlMrD0xbWG9ifzirhjWc34Cj1YIw0sb7YQZkvwLC+nfnXr6aed2APULDmHUAncuB4LF2T601/atkKinfuQrVYSFu4AMVgOO/PFkKI+lw3eCYxlmiySrNZcXB16HhsfARJyXGgw+5tWQCY7HbiRo8CIHf1N1XKsZUPzbeWnGiZircSCe6FEEIIIVrA9lN7+MuaRbj9HgZ36ceDUxYQaa57leqsE0W8+ewGnA4vfrPKJocbPzB3ehp//Nl44uzW866P53QGzv0bAYW4SfPqTe/MPMmxN4PrFyX/5BZs3buf92cLIURDRJht/GjY1QC8t3sZha7i0Lkh5Qvr7SoP7gG6TJsKQO7qNeiBQOh4Qt9BwfNaNm6vv3kr3YokuBdCCCGEaGabMrfzt3XP4g34GNl9CPdPmo/VVHdgnnmskH8//x1ulw+XCju8Pqw2Ew/dPo5brhjU6O2cCte8C0DU4ImYE+qeN68HAhx8chGa10vM8GF0u/zSRn22EEI01JSUC+gT3xuX383bOz4KHR88vAeqqnAqs5i87DIA4saMwhgdhbeggOKdu0Jp41P6oekKsaqLE0fab++9BPdCCCGEEM1o3bFN/OPblwhoAcYljuR/JtyF2Vj31rzHMvL5zwvf4XH7KUVnjxYgJTGGf/1qCumDujW6Tu6sQzgPbgFFJXZS/WsUZX7wEWUHDmKIjCBtwXwUVW4hhRAtQ1VUfjrqegC+OfodB/IyAIiIMpPaP7hb2s5tJ4NpTSY6T5wIQM6q1aEyDBYbRcbgFKbcg3taquotTr6ZhRBCCCGayZeH17Hou9fRdI3JyeNYOP720IJQtck4kMdbL27E6wlQgs4BNC4bn8zf7plEt06RTVKvwm/eASBq6GTMnXrWmdZx5Cgn3lkMQOodt2NJ6NwkdRBCiIZK65TC1JTxALy2dTGargFn9rzftfUkuq4DwVXzAfI3bMTvdIXKcEUnAcGHm+2VBPdCCCGEEM1g2f6veHHLW+joXNJnEr9IvwWDWvcCdIf25fD2yxvx+zSK0DlmUlj4o1H84rrhmE1Ns3idN+sAroxtoKjETay7117z+Tjwr6fQ/X7ix6WTUH7TLIQQLe1Hw67GZrJyuPAYq49sAKD/4K6YzAYK852cPF4EQFS/NKw9uqN5PBR8910ov6lravBn0bEWr3tLkeBeCCGEEKKJfbBnBW9sfw+AK/tfzB2jb0RV6r7t2r/rNP99ZTNaQKcQHWdnG48vnMy00UlNVi+r1Yrz+5UARA+/CFNc3UP8T7yzGOfRYxjtdvr84m4URWmyugghxLmItdqZO3gmAG/v+AiH14nZYqT/4K5AsPceQFGU0MJ6OavOrJoflzog+NN7OtTL395IcC+EEEII0UR0XeftHR/xzs5PAJg7eCY3D59Tb1C8bcsJ3n1tC7qmU4BOt+Hd+MevptC7m71J6qX53NgsJtKSutHtmoV0ve53xE6ue4X80v0HyPzgIwD6/uIuzLExTVIXIYQ4X5f3nUrP6G6UeMpYsnsZAENHB4fm796ehRYIDtdPmDIZgOKdu/Dk5gGQ2H8gfl0lQvFQmNU+F9WT4F4IIYQQoglousZr2xbz0d7PAPjx8DnMHXJlvYH9118d5JP//gBAgaIzffYg/vfmMURYTU1TL7+Xom8/4ti/bidz0c84vuhneE4fxmCLrjVPwOPhwL8WgaaRMHUyncZf0CR1EUKIxjAajNw2KvhgcuXB1WQWnyK1XwIRkWYcZV4yDgYDeWvXLtiHDAZdJ/ebNQBERtrIUYKL6p3ev7t1LqCZSXAvhBBCCNFImqbxwua3WHlwNQB3jL6BWQMuqTff2+9uZ+3yfShAqVnlrvkXctXkPk02/F3zuSla/wFF65aguR3BY24HReuWUPTth2g+d435jr3xH9xZWZg7xZN65+1NUhchhGgKw7oNZGzP4eUPVN9FVRUGDe8OnL3nfXCNkJxV34SG4ZdFJAZ/njjQwrVuGRLcCyGEEEI0gl8L8NTG11h15FsUReEX6bdwad+6F57z+AI8/vQ6Dm3KREFBi7Xw4APTGZjSqUnrpqhGSrYsr/FcyeZlKGr1lfuLftjBqWXBPH3v+QXGqKgmrZMQQjTWLSOuxaQa2Zm9n00ntzOkfNX8fTtP4fMGAOh04XhUsxlXZiZlhw4HM3ZOBkDJP9oKtW5+EtwLIYQQQpwnb8DHP9a/yLfHt2BQVBaOvz20XVNtTuU5ePgvX+E8UgRAbO9YHnpgOjHRliarl67ruE8eIFBWGOqxP5vmdqB5qp7zOxwcWvQMAN0uv5S4USObrE5CCNFUukYlcFX56Kg3t71H18RIYuNteD0BDuzJBsAYEUH8BekA5JYvrGfv3T/403UKXQu0Qs2blwT3QgghhBDnwe338Pe1z7Elawcm1cj/TLyb8Umj68yzYecp/vR/q4gs8QLQZ3h3FiyYgMHQNLdkuhagbM96Tr76W04v/iuqLRrVGlljWtUaiWqpeu7IK6/jyc3D2q0ryT+5pUnqJIQQzeGagZfTKSKOXGcBSw98yeCRwd77neWr5gOhVfNz165D8/no0ScNj27EhA9v3skaSg1vEtwLIYQQQpwjp8/FX75ZxI7svViMFu6fPJ9RPYbWmt4f0Hh16W5ee30zXf3BY2MmJfOjm0c1yfx6zeeheMsKTjx3Dzkf/gPv6cPoXje+/CzsY6+oMY997Ex0zR/6vWDTZnK++hoUhb733oPBZmt0vYQQorlYjGZuHn4tAB/u/YzEgcGHlYf25eByBh+gxg4fhikuFn9JCYVbt5PYzU5mIDj9KffQntapeDOS4F4IIYQQ4hyUeRw8uupJ9uUdJsJk48EpCxjSdUCt6fOLXTz43Ho2rT5MYvmt15TL+nHF1UMaHdgHnCUUrHmX44vuIv+zl/EX5aBG2ImbfD29FryApXsqsRfOIXbSvFAPvmqNJHbSPGIvvAbVZAXAV1LCoWeeB6DH7KuIGTyoUfUSQoiWMD5pFIMS0vAFfCzLWknX7tFoAZ09P5wCQDEYQtvi5a5ajdGgUmgJLr5XfHR/q9W7uVRfRUUIIYQQQtSoyF3Cn1Y/xfHik0SbI/l/U+4lNb5Xrel3HMrl//69hagyHz3KA/uLrxzIhdP6NKoevsLTFG9cSukPX6P7gz1UxtiuxIybRfTwaaimM/P3VaOZ2PGziZswB7+zDGNEFHoggGo0A8H5+YeffxFfURG2pER633Rjo+omhBAtRVEUbhs1j//9/C98l7mVG/oNIfsU7Np2ktHjewPQZeoUsj76hILNW/CVlhKI6w1529FyMlq59k1PgnshhBBCiAbIcxbw6OonOVWaQ6zVzkNTf0lSTI8a02qazvurDvKf5XtJRKFreWB/+dWDSZ+Uct518Jw6TNF3H+PYuwF0DQBztz7EXng1kf3HoaiGGvOpJitOp5Mjx7NISUkhIiLizHWtXUf++g0oBgP9Ft6Lajafd/2EEKKl9Y5N5LI+U1h5aDXfBlZjZyjHDhdQXOgiJs5GZEoyEcm9cR49Rt66b4lITIM8sDpOoQd8KAZTa19Ck5HgXgghhBCiHqfLcnl01b/IdRbQOSKeh6f+km7RXWpMW+r08o+3t7Jlbza9UeiCCgrMvHZoqCfpXOi6jitjO0XffYz76M7QcVvqSGLHz8bau+HD+93uqvvae/ILyHjhZQAS511HVN/GjSgQQojWMG/Ilaw/vpnj3uOM7z6c0lMau7dnhUZJdZk2laOvvUHuqm/ofusCHFvNRKpevDnHsXRvP997EtwLIYQQQtQhs+QUj65+kkJXMd2iEnh46kI6R8bXmPbgiUIee3MLOQVOUhWVTrqCosCs64czfGzSOX2uHvBTtmc9xd99jDfnWPCgaiBq8ERixs3C0jW5Udel6zqHn3kWf1kZkX36kHjdnEaVJ4QQrSXKEskNQ2fz0vdvcyRiD50ZwM6tJ0PBfcLkSRx949+U7t9Pb9XND4FODFRP4Tx5UIJ7IYQQQoiO4GjhCR795ilKPWUk2bvz4NRfEmeLqZZO13VWbjjKix/twh/QGGQ2EenVUFSFa24cwZBRPRv8mZrXRen2ryjauJRASR4AismKfeTFxKRfiTEmoUmuLfuLLyn8fhuKyUS/hQtQjXJbKIQIX9NTJ/Dl4bUc9x2ns9qf7KwSck6X0qVbNOb4OGJHDKdo6zYC2zZySu/C4AgHjvxc4lq74k1IvsWFEEIIIWpwIC+Dv655GofPRUpcEv9vyr3YLVHV0rk9fp557wdWb81EAcbabVDiRVUVrr15FAOHdW/Q5/nLiijZvIySrZ+jucsAMETGYh87E/uoSzHYqn/2+XJnZ3PkldcB6P3jHxHR69xGFQghRFujqiq3jbqeh79+nBJ7DvairuzaepKLrgjuZtJl2hSKtm4jd9U3XHzfffRK6UnAWYIe8KNr/tDuIeFMgnshhBBCiLPszjnA39Y+i9vvoX+nVO6ffA8R5ur7vp/ILuWvb2zmRHYpBkVhShc7pdllGAwq1906mv6Du9b7Wd78LIo3fkLZjtXoAR8ApvgexFwwi6ihU0Kr2jcFq9WKrmkcfOoZNLcb+6CB9LhqZpOVL4QQrWlAQh8m9k5nR/6JUHA/bUZ/FEUhflw6BpsNT04Ohi3LOf7pZjS3A9UaiX3szOD2oE34fdsaJLgXQgghhKhk+6nd/N/6F/AFfAzp0p//nXg31hp6dNZuO8miJdtweQLER5m5MD6K7OPFGI0q824bQ98BNS+4V8F98gBFGz7CuX8ToANg6dmP2AuuJqLfmFpXvj8fAbcbq8lEn+49MJnN9LjqSgIuF2m/vAfF0HSfI4QQre3Hw65h4fE/Ejjip6jQRebRQpJS4jFYLMSPTyf362/IXbWa2PKNSzS3g6K1iwGIHT87rHvwJbgXQgghhCi3MXMb/9rwCgEtwKjuQ/j1hJ9hPmubJJ9f49Wlu/h03REAhqZ0oi8KmUcKMZkN3PDTsaSkda6xfF3XcB7aSvGGj3Cf2Bs6HpE2htjxV2NJHNDgle8bSvN6yfzgI059upyAw4EhMpLuM2cw5E9/xBhRfTSCEEKEs/iIWOYMvYxvDh0hLj+R7d8fJykluAhql2lTyf36G9wFoPcGRT2Tr2TzMuImXNs6lW4iEtwLIYQQQgBrjm7k2U1voukaFySN4t5xt2E0VL1Vyil08vc3t7D/eCEA107pg368mBNHCjFbDNx4Rzq9UztVK1v3+yjbvZai7z7Gl5cZPKgaiR46mZhxszAnNM+c94DbTeYHH5H57pIzxxwOMhe/h6Kq9LxmNgZr+PZSCSFETWb2u4i1iU9BPvyw9QRXXDMMg0ElKiUJgxkCXnAXgq3S17XmdqB5HBgiqi+aGi4kuBdCCCFEh/fl4bW8tOW/6OhMSb6Au8f+GMNZw+K/35fNE299T6nTR6TNxIJrh7Fv7VFOHivCYjVy08/Gkdi76rrLmttBybYvKN60jEBZAQCKJQL7qEuJGTsTY3TNW+o1FcVo5NSny2s8l7V0GYlzw7uXSgghamIymLjxokv4ZPdBjB4LW344yLhR/TFERBPR1UTpCR+uvKrBvWqNRLVEtl6lm4AE90IIIYTo0D7d/xVvbn8PgEv7Tuano65HrTRWM6DpvPP5ft79cj+6Dn0SY1g4dwRfLNnJqcxibBEmbvrZOHokxYby+EvyKd68jJJtX6B7nAAYouKJSZ+JfeQlqNbmvYF05+RQsnc/MYMGEHA4akwTcDgIOByoMeHbSyWEELUZkziMlUm70I5Y+PybbaSP7Ifm99P5oumUvrGSgG7HEBeL7ilCc5YQPfoKNL8fgyF8Q+TwrbkQQgghRCPous77e1aweNdSAGYNuISbhl1TZc57cZmHx9/6nu0HcgGYMT6ZH01P491XNpN9qpSIKDM/vusCuvWwA+DNPUHRd59QtmsNaH4ATJ0Tib1gNlFDJqGcNX+/Ka/FcTiD/I2bKNy8BceRoxjtdsa89ByGyMgaA3xDZCSGyPDupRJCiLpcedE4PnllL/4sK5uO72Bg54HEXvZjBqWMwT5wIL6SYkwxMfgKstHsXXD6VaItrV3r8yfBvRBCCCE6HF3XeXvHR3y873MA5g25kmsHXVElsN97pIC//Xsz+cVuLGYDv7h2OOn9Evj389+Rm11GVLSFm+++gM5do3Ad30Pxho9wHvo+lN/aaxAxF8wmou8olMqrNjURzeejeOcuCjZtpmDTZrz5BWdOqioRiT3x5ObS/corqsy5r9Djqpnofj8Y5XZQCNE+DR+YyvKoPVBmZMmXq3j05oHoXijZu5/9//fPM4uMXnkFCbNmY7WG9/dheNdeCCGEEOIcabrG61uXsPLQagBuHn4tVw24OHRe13U+WZvBa0t3E9B0eiZEcf+tY4mzmXjj2Q3k5zqIjrFy813p2Ar3kLXyIzwnD5TnVojon07s+Kux9uzX5HX3lZZS+P1WCjZupnDrNjS3O3ROtVqJGzmc+PSxxI0ZjckeHE2QdN0cFEUha+my0I1sj6tmknjtNajm8N7TWQgh6qIoCmPTU9nw9RHIiqawJBff52urLzJa/nuPq2eDMXx3EZHgXgghhBDtmsfvwaAacHhdRJpsHC3KZGf2PhQU7hh9I5f0nRRK63T7eOrd7azfkQXAxOE9WDBvBF6njzee3UBhvpOYOCtzJgVwffD/KCkIplMMJqKGTSNm3FWYO/Vo0vq7T58mf2Owd75kz17QtNA5U1wc8eljiE8fS+ywoTUG66rZTM9rZpN43Ry8ZWWYo6LQAwEJ7IUQHcKIMb3Y8PURoosTiDTY2VvLIqOnPl1O0rzrWrh2TUuCeyFEu+T2+jGoKg63j0iriYCmYTXLV54QHY034OPjfZ+z4sBqHD4nkaYILk+bwh8u+jX78zMY23N4KO3RUyX89fVNZOU5MBoUbp81hJkTUijMd/Lv57+juNBFTKTOxdaP8K07BQRXV7aPvhz7mCswRsU2SZ11TaPs0GEKNm6iYPMWnMeOVzkf0bsX8eljiU8fS1TfPihq/UP+DVYrTqeTI1lZpKSkEBER0SR1FUKIti6hazTdeto5fbKEnVuOobTjRUblTlcI0e54fQHeX3WIpWszcLiCW1bNmpTKdRelYTYZ6i9ACNEuePwePt73Oe/tPtNL4/A5eX/PChRFYfaAS0PHv9p8nGff34HXF6BzrI3f3jKGAb3jycsp481n11NW6sNuKGG6aQU2jxOjvTMx464ievh0VEvjh3BqXi9FO3aWz5/fgq+w8MxJVSVm8KDygH4M1m7dzvtz3JWG8QshREcxZGRPTp8s4cC+Iga140VGJbgXQrQrbq+f91cd4p3P94eOOVw+/lv++5xpfaUHX4h2IKAFKPWUUewppdhdSomnjJLy98WeUnwBHz8bcxMrDqyuMf+KA6uZM2gGXl+AFz7cyecbjwEwsl8Cv7lpNDFRFjJ37+O//96Hy2ckxlDIxdErienWlZjxVxM18EKURm6X5CspoXDL9+Rv3EzRtu1oHk/onGq1Ejd6JPHp6cSNHokpOrpRnyWEEB3ZkJE9+HLZXjKPFpF+yRUUf9Q+FxkN35oLITosTdMpcXgpLHVTWOqhqNRNYYkHl8fP3On9WLo2o8Z8n6zNYM60vix4/Guc7uCwfYNBwaAqVd8b1PJjld4bFIyqilqexmhQUct/Vktby3ujQUFV1Sr5K8o1qApqxfuz62Eor18d71VVqfGahahgtVpbuwp10nQNp9dVKVgvrRKsl7jLyn8Gj5d6ax5WWSEppgfF7hIcPmeN5x0+Jw6vi+cW72P9D1koCtx46QDmTk/Dd2I3u979jGV7k/HoVuIM+cwcfIJuE+/Dljqiyor658qVlUVBxfz5ffurzJ83d+oU6p2PGToE1dQ82+YJIURHY4+10Tu1E8cO55PXfSgp1wfn2Le3RUYluBdCtAm6ruPy+Cks9VBYEgzaC0vdFJV6KCzxVAnki8q8aJperYze3aK5JL0XDpevxs9wuHwUl3nRdcgpdDX3JbUoVQFVVTGWPxioeK8qEAj4sX1WgNGontsDjRoeYtT6QMOg1Fh2TQ9EDLWVV9ODixrq15jAqiPy+D2YLGZ6pPTEZDHj8XuwGJt/E19d13H7PaEAvUqg7imjJBS0B3+WesoI6Fr9BVeiKAp2cxR2SxR2azQxlujQz84R8cTZYog0RdQY4EeaIrAYrOw8lIc90sx9N44gTc/g9OuvcCqziK9KL8OrW0iIcnPjreOJTb31/P4OgQClBw6GtqtzZZ6sWo+U5GBAPy6dyNQUad9CCNFMho7qybHD+ezdmUvabRMYfd01uEtLsEbbySnJwW9QCO/QXoJ7IUQz8/kD5UF55aC9cuB+5pjXF2hwuYoCMZEWYqMtxEVbiLNb6RofQZzdSqTNVGOAH2kzEW+38JubRuPzawQCOgFNI6DpNb73B3S08mP+8mNapffBdDqBQHm+yu/PSuMvP6414H2N5ZW/9weqP9QA0HTQAhr+Wv6ERY6aey/DkaoqGMsfANT0QOPs92ceEtTyYOOshwjGs0ZRNGiERg0PRGocoVHtYUXtD1hUhUYHejUtJjej31SuHng5ZsO59wp7A75gj3r5MPgzwXqlofHlxyqGxp+rSJMNuzUau6VqsB5TfsxuiSKm/FiUORK1jsXkPH4PM/pNrTLnvsKMflPZdyyPXp3M3DPKQeDrR8kpyibXl8DXZZfj0830TIzkprsvw2o7t79VwOOhaPsOCjZtonDz9/iKi0PnFIMB+5DBZ+bPd+lyTmULIYQ4PwOHdWPFBzvJPV3G75YuwhynE2u1U+QuodRTxnWDr2D2gEtb5AF4c5HgXghxzgKaTmkNw+KrBO3lx8pq6UWvTYTVSFy0hdhoayhojysP4Csfi4k0YzBUv6l3e/3MmpQammNf2axJqQQ0nZQe4bsKKgSnJVQ8OPCXB/1atQcQwYcCDqeLw4czSOqVjMlkrvFhRughRnl5WkArL7eGhx8VDzTOenChafW/r/HhR01lV3qgUdv1ezUd/AANfyAUjs6e1mFQK0ZS1PDeUPHQI5j+phlp7CzdyPt7qi4m997u5eg6jI4fzxcbM9ENXvyKCz9u/IobHy68ugsvLjyaC4/uxKO5cAWc+HRPHbWtmUk1EW0OBuXR5qgqwXqszU5s+c+Y8sDd2Mh57FVoBq7sdynosOJgpQccaVO5Ku1Scjes4K7AR3jWlAKQq6bwtXMKPl2hd594bvhpOhZrw+rjLSqicPMWCjZtoWj7D2heb+icISLizPz5USMxRoX3gk1CCBGObBFm+gxI4MDuHGLze5AdsZ9ST1nofMVaLOFMgnshBNA0w+JrYzSoxNnLe9ijreW97dZqx2KjLY1e7M5qNnLdRWlAcI59e1wtX1UVVNWAqQF/KqfThKfYwoDesWG39ZWu63U+KKg62qEBDwsqjcgI5q/5fUNGZfjLH6KE3pf/DATK61VvGVWP1fa/UzBNfQ8wdFA0MPpRDD4w+ImJNpLacyz/t3R1jTlWHlzN7FmXskV5i1J3WY1pav00TQG/Gd1nRveb0X0W8JvQfZZKx8xQ/t6lGSkBTlYryVX+ykZRqDSVo3xtior3dTzcqGskRpTNxO2zhqD4NGZ0G8Y1Ay7F4S4l0hqNu/A0poAXZd/XaK5SjLFdKO59FV+tA39AIyWtMzf8dCwmc+3fF7qu48o8GRxuv3EzpQcOgH7mP6QloTPx6enEjxuLfdBAmT8vhBBtQN+hnTmwO4eY/B5kJ+6HSgPkHD4nTq8LuzV8FzCV4F6Ids7rC1BW4AwF54WlHooqBe+hIfNNMCy+au96eQAfbSHSZmrReaRmk4E50/oyd3o/nG4fEeX73LeHwL4jUZTyufcG2vV/O78WoMzjpMzroNQdXOTN4XVS6nHi9LlweF04fcGXy+/GVf7T7XfjDrjxBNwE9Kr/73aJ6UGJp+7F5Eo8ZcTa7JR6yzBhxazYMGHDpFsx6jYMugWDZkXVrKgBC0rAghqwoAWMaBo1TytBJ6BoBIw6AVUnYGzYtBJdDwbV/gA0dGyAgoaJACal/FXxHj8mJUDPeDOB4i44d62meP17qBF2DJGxFDmK0JwlxE68jk6X3YHmKuUUffjkja0E/Bp9B3Zh3q2jMdbQ5vRAgJJ9+0Pz591Zp6qcj+zTh/j0MXQal05Ecm+ZPy+EEG3M4GE9+XTJDszeCCLK4nBGn9l2NNIUQYS58VubtiYJ7oUIQwFNp8ThqdarXljqpqh8eHx+sYuCYiduX+Y5ld3YYfFtRcUIgJio4LwpE223riJ8aZqG0+/C6XPj9Lpw+pzlgbi7PDCv+ruzvFfA6XMHewh8LrznMS+9JgoKNpOVCJONaFMkMVZ7nYvJxVljeGTqwnrnrddH13XQ/Oh+H5rPi+4/6+XzBs/5veh+D5rXS8DnIVD+syKP5vOi+Tzofl+V/Ph96IHgTwI+lIA3+FOv+2GkarZjsd9I9vcrANCcJWjOktD5ki0riJs4lwN783jvza0EAhr9B3fl2ltGYTSeCewDLldo/nzB5u/xl5ae+ZsbjcQMHUL8uLHEjx2LpXOn8/47CiGEaH6qAWJTDJQcgpj8nlWC+xn9phLQAhjV8A2Rw7fmQrQzuq7jdPvP9KafFbRXPlZc5ql1GG9NWnJYvBDhomI19zNBeKUAvK4AvVJal9/dZPWxGi1EmGyhV6TZhq3ifaXjFecq/x5htmE1WlBQyoNiH16/t/bF5NKm4i3Jg4ztlFQE02cF5lp5OWcfrwjEKz5H93vhHFe5byjlrJ+1MhhRjGZUoxnFaEYxmjAl9CLgKkVzB7fMq+i5D5T33GtuB7u2HOXj9/ajaTqDhnfnmptGYjCoeAsKKdi8OTh//ocd6L4zD2CMUVHEjRlFfPpYYkeOwBhm012EEKIjsxgtzJg6hncPfU8PTzKm6EK8mpeJyWPPe7HZtqRd38UfPnyYP/3pT2zbto3IyEhmz57NwoULMYf5/oUN0db3M+5IvL7AmQXmahkWX3HM62/4DXJ9w+JtZijIyWTU8IEkxNtleGgHFhMT3gsI1kTXdbwBX2i4+tnD18/0kpcH6L7KwXt5gO53B3udm4DJYKoWhNtMViINZmwGMzaDiQjFhE01YlUM2FCDLx2suoJF11D9fvTAmWBa83jRHV50f36lANt3JrgOBANyh99LWeVAu6JOnXoy+9Y/ga6z7tgWTEYTPr+Pib3HMLvvFHLeeBBffvWZ8I2lhAJsM4opGGirlX83VBw/+5wFxWgK5VVrSBs6bqyc1oSi1jxtQw/4sfRII+aCOdhSh4X2M3Zl7OD7lWtZs2Qfuh7cHuniC+PJ+uBDCjZupuzgwSrlWLp2IT49nU7jxhI9cACqsV3fPgkhRLuW1q8rN96RTu/UeDzu6UREmvEFAmEf2EM7Du6Li4u59dZbSU5OZtGiRWRnZ/PYY4/hdrt5+OGHW7t6zcbt9WMyW+memIrJbMHt9Xe4nli3149BVXG4fUSWz7Vu6r9BQ4bFVxyrbc/12jTVsHin08leTzZRLTzfXbQdbp8Ls8VMQmIXzCYzbp8Lq6ltzCXzB/zlQber7gD9rN8rp69/obmGMSgqNoOZCDUYfNsUIzZFxYYBKwo2FKwaWHWwaTrWgIYlEMAaCGD1+bH4fRj8PnR/Mbo/t7xX2weav97P1gBn+aup+QpOUbjsBWZP/wnXDZiB3+HAGBmJz1FM2YaPMcZ0wdQ5sUpv95lA2nIm8DaZqwTswaC7elql4ngb+r7RtQDdbnwER3Y+OipuzUgEKmWmnuz2jUbXy+gT4yJpzUvsWJxdJW9UWlpwuH36WCJ6JbWp6xJCCHH+NE0n82ghH761DbfLh9VmIn1SMhMv6lvjeivhpN1Gfe+88w4Oh4Onn36a2NhYAAKBAH/4wx+466676Nq1a+tWsBl4fQHeX3WIpe10hfCGaMzfQIbFi/bEG/Dxyb4vWHHwmyrbf109qPFDzgJaAFflXvCKoNtbPQCvMUD3uvBpTTXPPNjzbUPBqoNV04OvgFb+8mPxB7AFAlXPVbzXNEx6A4Z910Erf9VJNaKYqg4br+jJVs/u6a4UOKuVA+fKAXalXnHlrF5xtSKtwYjm9XLivQ849enyUK91j6tmknjt9agdYBSbrkFAV9m6p4xNL+0O3cSNnZDMrb8Yz7dLt2J753E8gGIyETt8GPHpY4gfOxZzfFxrV18IIUQT83r9fLvqMGu/PDNCy+3ysebz4O8XTuuDOYzvxcO35vVYs2YN48ePDwX2ADNmzOCRRx5h/fr1zJkzp/Uq1wzcXj/vrzrEO5X29na4fKG9vudM69vug8b6/gaXXdCbgyeKWmxYfGuuFi86NrfPxSf7vuC9PStCxxw+J++V73c+s99FuAIeHJ4yHK5SHO4ynJ4yyjwOnF5H+XB2J06fB6ffjcvvwRnw4Az4cGk+PPUsZHYuLJqGNXAm0K4cdAd7yWs5V37crOvnHJiHgmHLmd7qKgF2ld7qOoaN15D2XIeNN6eA203mBx+R+e6SM8ccDk68sxiAntfMxlDHFC5d19H9fnRNQw8E0P0BdC1Q9b2//Pda32vBMgLlZQQq3lc+1tBXRb5A7WVUqqPBZqX/Q4/w7erDrPnyUOi63C5f+U2dzuSrR3Oy9HJihg4jdsQwDLa2MbJFCCFE8zCoKpvWHq3x3Ka1R5k0Pa1lK9TE2m20l5GRwbXXXlvlmN1uJyEhgYyMjFaqVfMxqCpL19Z8XZ+szeDaaX158IVvz3mIeLiItJl46Lb0Ov8Gc6b2ZdHi7ZQ4vDWmqdBeVosXHZdRNbHi4Dc1nltxcDWzBl7Kb1f8nlLPue1vfjZTHUG3VdOwaHowQK+ht9yq6Vh1BUOl4DjYS10eKFvPzLdWz+rprrkHu/Kr5uHkbXHYeHNSjEZOfVp9MT2ArKXL6HnN1Wz75a/xFRdXDZbLA3q05lkkr6XYBw/EYFLZtP5Yjec3rz/G5EvSSP3ZnS1cMyGEEK3F7fbhriUecrt8uN0+Ist3WgpH7Ta4LykpwW63VzseExNDcXHxeZer6zpOZ3PMjjx/iqLg8Su1Bu4Ol4+iMi9FJW6OnS6tMU24690tmqI65rc7XD5KnF6G9+2Ey+MnJspMbJSF2Ojyn1FmYqMtxESasZgb0sOm4fE03SrZzcHlclX5KToGVVXx4K13f/NOFjuao+RMD7mmY0XBWr7QmxUDNtUQnH+uGolQzVgNJmxGCxEGCzajFZPJimI0QeXg2xD8eeaYqUqAjeFMbzaqoVkCbR2oNrZAB7x+oP558O2BoigYPB4CDkeN5wMOB77iYtB1fIVF51a4wYCiqihGA4pqQDGoKAYjGFQUgyH4UoPHFIMaTB/KYyw/FzyGQQ2WUaUsw5k8obIqjp0pN5i+ctrKn2/AFGPH7fLXcxPnRzV4m2xhxbZO/l0QIO1ABHXUdmCxWrHaTDX+22C1mbBYTW0u1oNgDNqQe6Z2G9w3F5/Px969e1u7GlUYjUYGDhpCpM1UY3AbaTMRF23hoqERePq3zzmWFrOROLu1zr9BbJSFy4Zb8Psrgndv+auMgAPyHZDfkpVuIUePHm3tKogWZLFYGDBwQJ37m8dbY7il8yV4Y33oqhEMRlAaNgrFD5SUv2oVKH95Kn5xlb9ESzEajQwZOAhDZGSNAb4hMhJTXCzMnIHZ7wdVDb4MKkrF+9Axw5n3itLgBzJ6+au1GP0+BtuM9dzEGdm9exd+f8d46FNB/l0QIO1ABHW0dpDcO5X0icms+eJgtXPpE5MpKiri2LEjrVCz+jVkx7d2G9zb7XZKS6v3UhcXFzdqWyiTyUTfvn0bU7Vm4fcHmDUpNTS/vLJZk1Lx+wNcPnlYK9Ss5TTkb5CWFt7zaM6Fy+Xi6NGjJCcnY5N5pB2KL+BjRtrU0Bz7ymakTcUX8JI6uH1/HwgI+H10v2ommeVz7CvrftVMAn4//SdNbIWatRy/L0D6pOTQQkmVpU9Kxu+TfxdExyPtQEDHbQeKojBhel9QgnPsK6+WP+Givvj9XgYOHNja1azm0KFD9SeiHQf3qamp1ebWl5aWkpubS2pq6nmXqygKERERja1es7juouANyie1rhTfPnvtK5O/QXU2m63NtlnRfK4edDkQnGNf42r5He9/hQ4p6dprUAjOsa+6Wv41qGZzh2gGEy8KPpA/+ybuzJZHHeGvUJX8uyBA2oEI6qjt4MJpfZg0PQ2324e1fOtsk8mAqY1sGXy2ho6aa7fB/eTJk3n++eerzL1fuXIlqqoyYcKEVq5d8zCbDMyZ1pe50/tR5vQQFWEhoGkdZhs8qPo3cLp9RJT/z9qR/gZCAJgNJmYNuJg5g2aEgnt/wNfobfBEeFHNZnpeM5vE6+bgLSvDHBWFHgh0iG3wKhhNhhpv4sJ9L2MhhBDnr2K7u4rF8wy0j0Wy28dV1OCGG24gMjKS+fPns27dOt5//33+/ve/c8MNN7TLPe4rWM1GfF43WScy8Hnd7X77u5pYzUZMRpWYKAsmo9oh/wZCAFhNNrweL7mZOXg9Xqzmtvk0WjQvg9WK2+fjcFYWbp+vzu3v2iuz2YjBqBIZZcFgVMN6D2MhhBCiNu02uI+JieGNN97AYDAwf/58nnjiCa677jp+97vftXbVWoTb3bZXchdCtJzG7BAi2g/5d0EIIYRo39r1o+s+ffrw+uuvt3Y1hBBCCCGEEEKIZtVue+6FEEIIIYQQQoiOQoJ7IYQQQgghhBAizElwL4QQQgghhBBChDkJ7oUQQgghhBBCiDAnwb0QQgghhBBCCBHmJLgXQgghhBBCCCHCnAT3QgghhBBCCCFEmJPgXgghhBBCCCGECHMS3AshhBBCCCGEEGFOgnshhBBCCCGEECLMSXAvhBBCCCGEEEKEOQnuhRBCCCGEEEKIMKfouq63diXCxdatW9F1HbPZ3NpVqZOu6/h8PkwmE4qitHZ1RCuRdiBA2oEIknYgQNqBCJJ2IEDaQbjxer0oisKoUaPqTGdsofq0C+HS8BVFafMPIETzk3YgQNqBCJJ2IEDagQiSdiBA2kG4URSlQbGo9NwLIYQQQgghhBBhTubcCyGEEEIIIYQQYU6CeyGEEEIIIYQQIsxJcC+EEEIIIYQQQoQ5Ce6FEEIIIYQQQogwJ8G9EEIIIYQQQggR5iS4F0IIIYQQQgghwpwE90IIIYQQQgghRJiT4F4IIYQQQgghhAhzEtwLIYQQQgghhBBhToJ7IYQQQgghhBAizElwL4QQQgghhBBChDkJ7oUQQgghhBBCiDAnwX0bs2LFCn7+858zefJkRowYwezZs3nvvffQdb1KuiVLlnDZZZcxdOhQZs2axapVq6qVVVpaygMPPEB6ejojR47k3nvvJScnp1q6JUuWcNVVVzFixAimTJnCgw8+SH5+frNdo6hfU7UDr9fL3//+d2666SZGjBhB//79KSgoqPEzt27dyvXXX8+wYcOYNm0aL774YrXPEy2rpdvBO++8w09/+lMmTJjAqFGjmDdvHl9++WWzXqOoX2t8H1Q4ffo0I0eObFBa0bxaox1omsbrr7/O5ZdfzpAhQ5gwYQK/+c1vmu0aRf1aox3IfWLb01TtYMeOHdx///1ccsklDB8+nEsvvZQnnngCp9NZ7TPlPjE8SHDfxrz++uvYbDZ+97vf8dxzzzF58mQeeughnnnmmVCaZcuW8dBDDzFjxgxeeuklRowYwT333MP27durlLVw4ULWr1/P73//ex5//HGOHDnCnXfeid/vD6X56KOPePDBB5k0aRLPPfcc9957L6tXr2b+/PktdcmiBk3VDtxuN0uWLMFisTB69OhaP+/YsWPcfvvtJCQk8MILL3Drrbfy1FNP8eqrrzbnZYp6tHQ7eP755+nRowe///3vWbRoEf3792f+/Pl8+OGHzXmZoh4t3Q4qe+yxx4iIiGjqSxLnoTXawcMPP8xLL73EzTffzKuvvsoDDzxATExMc12iaICWbgdyn9g2NVU7WLFiBceOHeOOO+7gxRdf5NZbb2Xx4sXcfffdVT5P7hPDiC7alPz8/GrHHnzwQX3UqFF6IBDQdV3XL730Uv3Xv/51lTTXX3+9fscdd4R+37p1q96vXz997dq1oWOHDx/W+/fvry9btix07Kc//an+4x//uEpZ7733nt6vXz89KyurSa5JnLumage6ruuapum6ruvvv/++3q9fvxrLfuihh/Rp06bpHo8ndOyJJ57Qx4wZU+WYaFkt3Q5qOnbbbbfpV1555Xlfg2i8lm4HFb799ls9PT1df+WVV+pNK5pfS7eDb7/9Vh80aJC+b9++proE0QRauh3IfWLb1FTtoKZyPvnkE71fv376zp07Q8fkPjF8SM99GxMfH1/t2MCBAykrK8PpdHLixAmOHj3KjBkzqqS54oor2LBhA16vF4A1a9Zgt9uZMGFCKE1qaioDBw5kzZo1oWN+v5+oqKgqZUVHRwPIUJtW1FTtAEBRlHo/b82aNUyfPh2z2VylrJKSErZt29aIKxGN0dLtoLbPq2k6j2g5Ld0OAHw+H48++igLFiwgNja2UfUXTaOl28HixYtJT0+nf//+ja+8aDIt3Q7kPrFtaqp2UFM5gwYNAqjyb7/cJ4YPCe7DwPfff0/Xrl2JiooiIyMDgJSUlCpp+vTpg8/n48SJEwBkZGSQkpJS7Ys7NTU1VAbAddddx9q1a1m5ciVlZWUcPHiQ559/nmnTptGjR49mvjJxLs6nHTSE0+nk1KlTpKamVjmempqKoihV2otofc3VDur6vLPbhmh9zd0O3nzzTQwGAzfeeGOT1Fc0j+ZsBz/88AOpqan8+c9/ZsyYMQwbNozbb7+dI0eONFn9RdNoznYg94nho6nawffffw8Q+rdf7hPDi7G1KyDqtmXLFpYvX85vf/tbAIqLiwGw2+1V0lX8XnG+pKQk9GS1spiYGHbt2hX6/aqrrsLlcnHffffh8/kAuPDCC/nnP//Z9Bcjztv5toOGKC0trbEss9mMzWY7p7JE82rOdlCTpUuXsm3btipz+ETra+52kJ2dzTPPPMMzzzyDwWBoghqL5tDc7SA3N5cPPviAvn378vjjj+Pz+fjnP//J7bffzooVK7BYLE1wFaKxmrsdyH1ieGiqdlBQUMCiRYuYPn06ycnJgNwnhhvpuW/DTp8+za9+9SvGjRvHLbfc0iyf8fnnn/PYY4/x85//nH//+9/87W9/49ixYyxcuFCGW7URLdEORNvX0u1g3759PPLII8yZM4eLL7642T9PNExLtIO///3vTJgwgfHjxzdL+aLxWqId6LpOIBDgueeeY+rUqVxyySU8/fTTnDp1iqVLlzbLZ4pzI/eJApquHfh8Pn79618D8Pvf/76JaidamvTct1ElJSXceeedxMbGsmjRIlQ1+BymYpXa0tJSEhISqqSvfN5ut3P69Olq5RYXF4fS6LrOI488wrx586qsepqUlMSPfvQj1q9fz8SJE5vnAkWDNLYdNETFCI+KJ7MVvF4vLpdLVkZuA1qiHVR28uRJ7rzzToYNG8Yf//jHRtZeNJWWaAfbtm3js88+Y/HixaH8LpcLAIfDgc1mw2azNcn1iPPTUt8Hdrudbt260blz59Cx1NRUunXrxqFDhxp7GaKRWqIdyH1i29dU7UDXdR544AF27NjB22+/TZcuXULn5D4xvEjPfRvkdru56667KC0t5eWXX64yvL5ivsvZ81syMjIwmUwkJSWF0h05cqTaU9UjR46EyigoKKCgoIABAwZUSVOxkMbx48eb9sLEOWmKdtAQERERdO/evVpZFe1H5lu3rpZqBxUKCgq4/fbb6dSpE08//TQmk6lxFyCaREu1gyNHjuDz+bjmmmsYO3YsY8eODT3gufjii3nggQea4GrE+WrJ74O+ffvWes7j8ZxTWaJptVQ7kPvEtq0p28Hf/vY3VqxYwTPPPFPtv7fcJ4YXCe7bGL/fz8KFC8nIyODll1+ma9euVc4nJSWRnJzMypUrqxxfvnw548ePD61iOXnyZIqLi9mwYUMozZEjR9izZw+TJ08Ggitk2mw29uzZU6Ws3bt3A9CzZ88mvz7RME3VDhpq8uTJfPXVV6H5dBVl2e12Ro4cef4XIhqlpduBw+HgzjvvxOfz8eKLL1ZbIVm0jpZsB5MmTeLNN9+s8rrzzjsBeOaZZ2Rv61bU0t8H06ZN49ChQ+Tm5oaOHT58mNOnTzN48ODzvxDRKC3ZDuQ+se1qynbw4osv8vrrr/PYY4/VOh1L7hPDhwzLb2P+8Ic/sGrVKn73u99RVlbG9u3bQ+cGDRqE2WxmwYIF3HffffTq1Ytx48axfPlyduzYwX/+859Q2pEjRzJx4kQeeOABfvvb32KxWPjnP/9J//79ufTSS4HgFijz5s3j7bffJioqirFjx5KVlcXTTz9NWlqazLdsRU3VDgC++eYbXC5XaCHFVatWERkZSd++fUM9M7fffjtLly7lN7/5DTfeeCMHDhzglVde4Ve/+tU53xCKptPS7WDBggXs27ePP//5z2RlZZGVlRXKP2LEiGa/XlGzlmwHCQkJVYZwQnCaBsCoUaNq3DZJtIyW/j6YO3cu//73v7nrrrv4xS9+gc/n48knn6RXr17MnDmzxa5bVNWS7UDuE9uupmoHS5cu5YknnmDWrFkkJiZWKadXr16h73y5Twwfii6rYbQpF110UehG6mxfffUViYmJACxZsoSXXnqJrKwsUlJS+PWvf820adOqpC8tLeWvf/0rX3zxBX6/n4kTJ/Lggw9Webrn9Xp59dVX+fjjj8nKyiIuLo5x48bxq1/9im7dujXfhYo6NWU7qK2se+65hwULFoR+37p1K4899hh79+4lPj6em266iTvvvLPB+2KLptfS7aCu/az3799/vpchGqk1vg8q++CDD7j//vvZsGGDBPetqDXawYkTJ/jzn//Mxo0bURQl1Gkg9wetp6Xbgdwntk1N1Q5+97vf8eGHH9ZYzl//+lfmzJkT+l3uE8ODBPdCCCGEEEIIIUSYkzn3QgghhBBCCCFEmJPgXgghhBBCCCGECHMS3AshhBBCCCGEEGFOgnshhBBCCCGEECLMSXAvhBBCCCGEEEKEOQnuhRBCCCGEEEKIMCfBvRBCCCGEEEIIEeYkuBdCCCGEEEIIIcKcBPdCCCGEqNcdd9zB2LFjycvLq3autLSUiRMnMnfuXDRNa4XaCSGEEEKCeyGEEELU65FHHsHn8/HXv/612rl//OMfFBYW8uijj6KqcmshhBBCtAb5F1gIIYQQ9UpKSmL+/Pl8+umnrFu3LnR8x44dvPPOO/zkJz9hwIABzVoHj8cjIwOEEEKIWii6ruutXQkhhBBCtH1+v585c+bgcrn49NNPMRqNzJ07l+LiYj799FOysrJ48skn+e6773C5XKSlpTF//nymT58eKqOoqIgXXniBdevWkZmZiaIojBo1ivvuu6/Kw4GNGzdyyy238I9//IMDBw7wwQcfkJuby6ZNm7Db7a1x+UIIIUSbZmztCgghhBAiPBiNRh599FFuuOEGnn32WeLj49m9ezcvv/wymZmZ3HjjjXTt2pU777yTiIgIVqxYwfz581m0aBGXXHIJACdOnODLL7/k8ssvJzExkby8PN59911+/OMfs2zZMrp27VrlM5999llMJhO33347Xq8Xk8nUGpcuhBBCtHnScy+EEEKIc/Loo4/y7rvvYjKZuOiii3jiiSf4yU9+Qn5+Pu+//z5msxkAXde58cYbKSws5LPPPgPA6/ViNBqrzM3PzMxkxowZ3H333cyfPx8403OflJTEp59+itVqbfkLFUIIIcKIzLkXQgghxDn51a9+RWxsLKqqcv/991NUVMR3333HjBkzKCsro6CggIKCAgoLC5k4cSJHjx4lOzsbALPZHArsA4EAhYWFREREkJKSwp49e6p91tVXXy2BvRBCCNEAMixfCCGEEOckKiqKlJQUCgsL6dy5Mzt27EDXdZ588kmefPLJGvPk5+fTtWtXNE3jzTff5O233yYzM5NAIBBKExsbWy1fYmJic12GEEII0a5IcC+EEEKIRqlYwf6nP/0pkyZNqjFNr169AHj++ed58sknufbaa/nlL39JTEwMqqryl7/8hZpmCkqvvRBCCNEwEtwLIYQQolGSkpIAMJlMXHjhhXWm/eyzzxg3bhx/+ctfqhwvKSkhLi6u2eoohBBCtHcy514IIYQQjdKpUyfS09N59913ycnJqXa+oKAg9N5gMFTroV+xYkVoTr4QQgghzo/03AshhBCi0R555BF+9KMfcdVVVzFv3jySkpLIy8tj+/btnD59mk8++QSAqVOn8swzz3D//fczcuRIDhw4wNKlS0O9/0IIIYQ4PxLcCyGEEKLR+vbty/vvv8/TTz/Nhx9+SFFREfHx8QwaNCi0vR3A3XffjcvlYunSpSxfvpxBgwbxwgsv8MQTT7Ri7YUQQojwJ/vcCyGEEEIIIYQQYU7m3AshhBBCCCGEEGFOgnshhBBCCCGEECLMSXAvhBBCCCGEEEKEOQnuhRBCCCGEEEKIMCfBvRBCCCGEEEIIEeYkuBdCCCGEEEIIIcKcBPdCCCGEEEIIIUSYk+BeCCGEEEIIIYQIcxLcCyGEEEIIIYQQYU6CeyGEEEIIIYQQIsxJcC+EEEIIIYQQQoQ5Ce6FEEIIIYQQQogwJ8G9EEIIIYQQQggR5v4/3bTS6QTqvqQ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6" name="AutoShape 4" descr="data:image/png;base64,iVBORw0KGgoAAAANSUhEUgAAA/cAAAIsCAYAAAC3CFmXAAAAOnRFWHRTb2Z0d2FyZQBNYXRwbG90bGliIHZlcnNpb24zLjEwLjAsIGh0dHBzOi8vbWF0cGxvdGxpYi5vcmcvlHJYcgAAAAlwSFlzAAAPYQAAD2EBqD+naQABAABJREFUeJzs3Xd4U9UbwPFvkiZNd2kpLQU6WGWVXbCDvZcIIktQREFkqCgKylBcoOJPoOBAhooDRJRNWbJFloCoyGhpmQVK90ibJvf3R20ktOy2aeH9PA8P5t5zb96b3Fbee855j0pRFAUhhBBCCCGEEEKUWWpbByCEEEIIIYQQQoh7I8m9EEIIIYQQQghRxklyL4QQQgghhBBClHGS3AshhBBCCCGEEGWcJPdCCCGEEEIIIUQZJ8m9EEIIIYQQQghRxklyL4QQQgghhBBClHGS3AshhBBCCCGEEGWcJPdCCCGEEEIIIUQZJ8m9EEKI+0pkZCRBQUFFes4dO3bQs2dPgoODCQoKIjU1tUjPX5IGDx7M4MGDbR2GKOOK4+dMCCHEvbGzdQBCCCHKhtv9h/zXX39N8+bNizmakpOUlMSLL75IjRo1mDJlCjqdDgcHh0Lb/vTTT7z22muW1zqdDl9fX8LDwxk5ciTly5cvqbBLDbPZzKpVq1i5ciV///036enpuLq6Urt2bTp16kSvXr3Q6XS2DrNYHTx4kIULF3Lo0CFSU1OpUKECERERjBgxAl9fX1uHZ9G2bVvOnz9/y3bTpk0rgWiEEELcKUnuhRBC3JYPPvjA6vXKlSvZvXt3ge3VqlUrybCK3dGjR8nIyOCFF14gLCzsto55/vnnqVy5Mjk5ORw8eJDvv/+e7du3s2bNmhs+GLgfGQwGRo0axa5du2jUqBFPP/00np6epKSksG/fPqZOncqRI0d47733bB1qsVm8eDHvvvsuVapUYdCgQXh5eRETE8OyZctYt24d8+bNo3HjxrYOE4DXX3+djIwMy+sdO3awZs0aXnvtNcqVK2fZ3rhxYx5++GGGDx9uizCFEELcgCT3QgghbkvPnj2tXh85coTdu3cX2H69rKysMp3QJiYmAuDi4nLbx7Rs2ZLg4GAAHnvsMdzd3Vm0aBFbtmyhe/fuxRKnLeTm5mI2m2/Y8/7ee++xa9cuXn/9dZ588kmrfUOHDiU2Npbdu3eXRKhWMjMzcXR0LPb3OXjwIO+99x5NmjRh/vz5Vj8HAwYMYMCAATz//POsXbsWNze3Yo8n342uv3379lavExISWLNmDe3bt6dy5coF2tvZyT8jhRCiNJE590IIIYrM4MGD6d69O3/++SePP/44DRo04H//+x8AOTk5zJ49mw4dOlCvXj1atWrFBx98QE5OjtU5goKCeOutt9i8eTPdu3enXr16dOvWjR07dhR4vwMHDvDoo48SHBxM+/btWbJkyR3Fu379enr37k39+vVp3rw548aN49KlS1bXM378eAD69OlDUFAQEyZMuNOPhYceegiAc+fOAXlJ8dy5c2nfvj316tWjbdu2/O9//yvwWbRt25Znn32WXbt2Web8d+3alY0bN1q1u9H8559++omgoCDL+xYmJyeHWbNm0bt3b5o0aULDhg0ZOHAgv/32m1W7c+fOERQUxIIFC/jyyy9p3749wcHBREdHF3reixcv8uOPP9KiRYsCiX2+gIAAHn/8cattZrOZL7/8km7duhEcHExYWBhTpkwhJSWl0M/mwIED9OnTh+DgYNq1a8eKFSsK/Qz27dvHm2++SWhoKK1atbLs3759OwMHDqRhw4Y0atSI4cOHc/LkSatzXLlyhddee42WLVtSr149IiIieO655276uQJ88sknqFQqpk+fXuABl5+fH6+88gpXrlxh6dKlACxYsICgoKBCh8Z/9NFH1KtXz+pzOHLkCE8//TRNmjShQYMGDBo0iIMHD1odl39vnDp1ipdffpmQkBAGDhx407hvR2H3XP7P7vr16+natSv169enX79+HD9+HIAlS5bQoUMHgoODGTx4cKGf3+1ckxBCiMJJci+EEKJIJScnM2zYMGrXrs3rr79O8+bNMZvNPPfccyxcuJA2bdowefJk2rdvz1dffcWLL75Y4BwHDx7kzTffpGvXrrzyyitkZ2fz/PPPk5SUZGlz/Phxnn76aRITExkzZgy9e/cmMjKSTZs23VacP/30Ey+++CJqtZqXXnqJvn37smnTJgYMGGApmDdixAj69esH5A21/+CDDyyv78SZM2cAcHd3B2DSpEnMnj2bOnXq8NprrxESEsLnn3/O2LFjCxwbGxvL2LFjadmyJS+//DIajYYXXnihyHq809PTWbZsGc2aNWPcuHGMHj2axMREnnnmGY4dO1ag/U8//cQ333xD3759GT9+/A17nHfs2IHJZOLhhx++o3imTJnChx9+SOPGjZk4cSK9e/dm9erVPP300xiNRqu2cXFxvPDCC4SHhzNhwgTc3NyYMGFCgeQcYOrUqURHRzNq1CiGDRsGwIoVK3j22WdxdHRk3LhxjBw5klOnTjFw4ECrxHPMmDFs2rSJ3r1788YbbzB48GAyMjK4ePHiDa8jKyuL3377jSZNmlClSpVC23Tt2hWdTsfWrVsB6NKlCyqVivXr1xdou379esLDwy2f9549e3j88cfJyMhg9OjRjB07ltTUVJ588kn++OOPAse/8MILZGVlMXbsWB577LEbxn2vDhw4wPvvv88jjzzC6NGjiY6OZsSIEXz77bcsXryYgQMH8vTTT3Po0CFef/11q2Pv9JqEEEJcRxFCCCHuwtSpU5WaNWtabRs0aJBSs2ZN5fvvv7favmLFCqVWrVrK/v37rbZ///33Ss2aNZWDBw9attWsWVOpW7euEhcXZ9l27NgxpWbNmsrixYst20aOHKkEBwcr58+ft2w7deqUUrt27QJxXS8nJ0cJDQ1VunfvrhgMBsv2rVu3KjVr1lRmzZpl2bZ8+XKlZs2ayh9//HHTc17b9tdff1WuXr2qXLx4UVm7dq3SrFkzpX79+kp8fLzlWiZOnGh17PTp05WaNWsqe/bssWxr06aNUrNmTWXDhg2WbWlpaUp4eLjyyCOPWLbNnj270GvOj+fs2bOWbYMGDVIGDRpkeZ2bm6tkZ2dbHZeSkqKEhYUpr732mmXb2bNnlZo1ayqNGzdWrl69esvP4r333lNq1qypHDt2zGp7dna2cvXqVcufxMREy779+/crNWvWVFatWmV1zI4dOwpsz/9srr2nrl69qtSrV0+ZPn16gc9gwIABSm5urmV7enq60rRpU2XSpElW73XlyhWlSZMmlu0pKSlKzZo1lfnz59/ymq+V/z2/8847N23Xo0cPpVmzZpbX/fr1U3r16mXV5siRI0rNmjWVn3/+WVEURTGbzUrHjh2VoUOHKmaz2dIuKytLadu2rfLUU09ZtuXfGy+99NIdxa8oijJ//vwC98/1571WzZo1lXr16lm1X7JkiVKzZk0lPDxcSUtLs2z/6KOPrM59J9ckhBCicNJzL4QQokjpdDp69+5ttS0qKopq1apRtWpVEhMTLX/yh6vv3bvXqn1YWBh+fn6W17Vq1cLZ2ZmzZ88CYDKZ2LVrF+3bt7eqNl6tWjUiIiJuGeOff/7J1atXGTBgAPb29pbtrVu3pmrVqmzbtu2Or/taQ4YMsQz/Hjt2LE5OTsyZMwdvb2+2b98OwFNPPWV1zNChQwEs+/NVqFCBDh06WF47OzvzyCOP8Pfff3PlypV7ihNAo9FY5sybzWaSk5PJzc2lXr16/P333wXad+zYEQ8Pj1ueNz09HaDA3O4dO3YQGhpq+dO2bVvLvqioKFxcXAgPD7e6T+rWrYujo2OB+6R69eo0bdrU8trDw4PAwEDLfXKtvn37otFoLK9//fVXUlNT6datm9V7qdVqGjRoYHkvvV6PVqtl3759BaYG3M71Ozk53bSdk5OTpS3k9d7/9ddfltEekNdrr9PpLHPijx07RmxsLD169CApKckSe2ZmJqGhoezfvx+z2Wz1Pv3797/t2O9FaGio1fz8Bg0aAHn3jbOzs2V7/fr1ASzf1d1ckxBCCGtSCUUIIUSR8vb2LlBgLS4ujujoaEJDQws95urVq1avK1asWKCNm5ubZbh8YmIiBoMBf3//Au0CAwMLJMjXu3DhgqXt9apWrXrPc3ynTJlCYGAgGo2G8uXLExgYiFqd9zz9/PnzqNVqq4cXAF5eXri6uhaYb+3v749KpbLaFhAQYDmXl5fXPcUK8PPPP7Nw4UJOnz5tNfS9sCJqhW0rTH5Sm5mZabW9cePGLFq0CMibY/77779b9sXFxZGWlnbP90lhSfj1ccfGxgLcsB5AfiKq0+kYN24c77//PuHh4TRo0IDWrVvzyCOP3PSzzz/+2urzhcnIyLB6ANC5c2emT5/OunXrGDFiBIqiEBUVRcuWLS3nzI89vx5EYdLS0qymTNzu93avrv9O8mP28fGx2p5foDL/Z/purkkIIYQ1Se6FEEIUKb1eX2Cb2WymZs2aVmvAX+v6f/hf28N6LUVR7j3AElC/fn1LtfwbuT5hvxc3OpfJZLrlsStXrmTChAm0b9/eslSdRqPh888/L7QHvLDvtzBVq1YF4MSJE9SqVcuy3cPDw7Kk4KpVq6yOMZvNeHp6MmPGjELPef2IgRvdJ4W5doQG/HcvffDBB4Um6deee8iQIbRt25bNmzeza9cuZs2axbx58/jqq6+oU6dOoe/n5+eHnZ2dpZhcYXJycjh9+jT16tWzbPP29qZp06asX7+eESNGcPjwYS5cuMC4ceMKxP7qq69Su3btQs99/YiJ66+/uNzoO7nVz/TdXJMQQghrktwLIYQodn5+fvzzzz+EhoYWSVLr4eGBXq8nLi6uwL7Tp0/f8vj8ofynT58u0Et8+vRpq6H+Ra1SpUqYzWbi4uKoVq2aZXtCQgKpqalUqlTJqn1cXByKolh9bvm9nPltXV1dgbxe0Pz/hv9GKNzMhg0bqFKlCnPmzLF6j9mzZ9/5xV2jZcuWaDQaVq9efdtF9fz8/NizZw+NGze+7YcIdyu/yJ2np6flYcOtYhs6dKhlCb9HHnmEhQsX3vBBhKOjI82bN+e3337j/PnzBb5XgHXr1pGTk0ObNm2stnfp0oWpU6cSExPDunXrcHBwsGqTH7uzs/NtxV4W3I/XJIQQJU3m3AshhCh2Xbp04dKlS/zwww8F9hkMhgJDt29Fo9EQERHB5s2brRLY6Ohodu3adcvj69Wrh6enJ0uWLLFafm779u1ER0fTunXrO4rnTuQvw/bVV19Zbc8fqn7tMm0Aly9ftloBID09nRUrVlC7dm1Lj3P+EP/9+/db2mVmZhZYFq4w+T2q146KOHLkCIcPH77NKyqcr68vjz76KDt27OCbb74ptM31IzG6dOmCyWTik08+KdA2NzfXMoS7KLRo0QJnZ2c+//zzAlX4IW/qB+RVvc/Ozrba5+fnh5OTU4GlC6/33HPPoSgKEyZMwGAwWO07e/YsM2bMwMvLq8AKDJ06dUKj0bB27VqioqJo3bq1Va91vXr18PPzY+HChYUO+8+PvSy5H69JCCFKmvTcCyGEKHY9e/Zk/fr1vPHGG+zdu5fGjRtjMpmIiYkhKiqK+fPn33IY+/XGjBnDzp07efzxxxkwYAAmk4lvvvmG6tWr33QoNIBWq2XcuHG89tprDBo0iG7dunH16lW+/vprKlWqxJAhQ+7ham+uVq1a9OrVi6VLl5KamkpISAhHjx7l559/pn379pYig/kCAgKYOHEiR48exdPTk+XLl3P16lWmTZtmaRMeHo6vry8TJ04kJiYGjUbD8uXLKVeu3C1771u3bs3GjRsZNWoUrVu35ty5cyxZsoTq1avf8UOX673++uucO3eOt99+m7Vr19KmTRs8PT1JSkri999/Z+vWrVZ1D5o1a0a/fv34/PPPOXbsGOHh4Wi1WmJjY4mKimLixIl07tz5nmLK5+zszJtvvsmrr75K79696dq1Kx4eHly4cIHt27fTuHFjpkyZQmxsLEOGDKFz585Ur14djUbD5s2bSUhIoFu3bjd9j5CQEMaPH8+0adN4+OGH6dWrF15eXsTExLBs2TLMZjPz5s0rMI/c09OT5s2bs2jRIjIyMujatavVfrVazTvvvMOwYcPo3r07vXv3xtvbm0uXLrF3716cnZ357LPPiuRzKin34zUJIURJk+ReCCFEsVOr1cydO5cvv/ySlStXsmnTJhwcHKhcuTKDBw8utLDdrdSqVYsFCxYwbdo0Zs+ejY+PD2PGjOHKlSu3TO4BevfujV6v54svvmDGjBk4OjrSvn17XnnlFauh7cXhnXfeoXLlyvz8889s3ryZ8uXL8+yzzzJ69OgCbQMCApg8eTIffPABp0+fpnLlynz88ce0aNHC0kar1TJnzhymTp3KrFmz8PLy4sknn8TV1fWGdQ7y9e7dm4SEBJYuXcquXbuoXr06H374IVFRUezbt++ertPBwYH58+ezcuVKVq5cyYIFC0hPT8fFxYVatWrxxhtv0KtXL6tj3nrrLerVq8eSJUv4+OOP0Wg0VKpUiYcffpjGjRvfUzzX69GjBxUqVGDevHksWLCAnJwcy5z3/BUffHx86NatG3v27GHVqlVoNBqqVq3KzJkz6dSp0y3fY8iQIdSrV4+FCxfy1VdfkZ6ejpeXF507d2bEiBGFDtcH6Nq1K7/++itOTk4FRnMANG/enKVLl/LJJ5/wzTffkJmZiZeXF/Xr1y8wEqCsuB+vSQghSpJKKSvViYQQQogHTNu2balRowaff/65rUMRQgghRCknc+6FEEIIIYQQQogyTpJ7IYQQQgghhBCijJPkXgghhBBCCCGEKONkzr0QQgghhBBCCFHGSc+9EEIIIYQQQghRxklyL4QQQgghhBBClHGyzv0dOHToEIqioNVqbR2KEEIIIYQQQogHgNFoRKVS0ahRo5u2k577O6AoCmWhRIGiKOTk5JSJWEXxkftAgNwHIo/cBwLkPhB55D4QIPdBWXO7eaj03N+B/B774OBgG0dyc5mZmRw7dozq1avj6Oho63CEjch9IEDuA5FH7gMBch+IPHIfCJD7oKw5evTobbWTnnshhBBCCCGEEKKMk+ReCCGEEEIIIYQo4yS5F0IIIYQQQgghyjhJ7oUQQgghhBBCiDJOknshhBBCCCGEEKKMk2r5xcBkMmE0Gm32/tnZ2Za/1Wp5fvOgkvsgj1arRaPR2DoMIYQQQgghipUk90VIURTi4+NJTk62aRxmsxk7OzsuXLjwQCd1Dzq5D/7j7u6Oj48PKpXK1qEIIYQQQghRLCS5L0L5iX2FChVwdHS0WSJhMpnIzs7G3t5eeiwfYHIf5D1wy8zM5PLlywBUrFjRxhEJIYQQQghRPCS5LyImk8mS2Ht6eto8FgC9Xv/AJnVC7oN8Dg4OAFy+fJkKFSo80J+FEEIIIYS4fz3YY3WLUP4ce0dHRxtHIoS4Xv7PpS1rYQghhBBCCFGcJLkvYjKnV4jSR34uhRBCCCHE/U6SeyGEEEIIIYQQooyT5F4IIYQQQgghhCjjpKCeuC+cPXuWRYsWsXv3buLj4wGoVKkSzZs3p1+/ftSqVcvGEQohhBBCCCFE8ZHkXpR5W7duZezYsWg0Gnr06EGtWrVQq9XExMSwceNGvv/+e7Zs2UKlSpVsHaoQQgghhBBCFAtJ7kWZdubMGV566SV8fX358ssvqVChgtX+cePG8d1336FWl9wMFEVRyM7ORq/Xl9h7CiGEEEKIWzPk5KJRq8kwGHHSazGZzeh1khKJ+4PMuRdl2vz588nMzGTatGkFEnsAOzs7nnjiCSpWrGjZFh0dzfPPP0+zZs0IDg6md+/ebNmyxeq4n376iaCgIA4ePMi0adN46KGHaNiwIaNGjSIxMdGqbdu2bXn22WfZuXMnvXv3pn79+ixZsgSA1NRU3n33XVq1akW9evXo0KED8+bNw2w2F8OnIYQQQgghbiTHaGL51lMMfjOKwW9EMfjNKH7aeooco8nWoQlRJOQxlSjTtm7dir+/Pw0aNLit9idPnmTAgAF4e3szbNgwHB0dWb9+PaNGjSIyMpIOHTpYtX/nnXdwdXVl9OjRnD9/nq+++oq33nqLmTNnWrU7ffo0L7/8Mv369aNv374EBgaSlZXFoEGDuHTpEv3796dixYocOnSI//3vf1y5coWJEycW1ccghBBCCCFuwpCTy/Ktp1iy8bhlW0aWke//fd27TXXpwRdlntzBosxKT0/n8uXLtG/fvsC+1NRUcnNzLa8dHR3R6/W8++67VKxYkeXLl6PT6QAYOHAgAwYMYMaMGQWSe3d3dxYuXGhZJ91sNrN48WLS0tJwcXGxtIuLi2P+/Pm0aNHCsu2TTz7h7Nmz/PzzzwQEBADQv39/KlSowIIFCxg6dKjViAIhhBBCCFE8NGo1q3fGFLpv1c4YHmtXs4QjEqLoybB8UWalp6cDeYn79QYPHkxoaKjlz7fffktycjK//fYbXbp0IT09ncTERBITE0lKSiIiIoLY2FguXbpkdZ6+fftaEnuApk2bYjKZOH/+vFW7ypUrWyX2AFFRUTRp0gRXV1fLeyUmJhIWFobJZGL//v1F9VEIIYQQQoibSM/KISPLWOi+jCzjDfcJUZZIz70os5ycnADIzMwssO+tt94iIyODhIQEXnnlFSCv+J6iKMyaNYtZs2YVes6rV6/i7e1tee3r62u139XVFcgbGXCtypUrFzhXXFwcx48fJzQ0tND3un7uvhBCCCGEKDqKonDo+BU27YvjhX6NcHLQFprEOzlo0es0vL94P+2a+tE4qAJqtaqQMwpRuklyL8osFxcXvLy8OHnyZIF9+XPwz507Z9mWX8Ru6NChBXrZ8/n5+Vm9vlGVfUVRrF4XVhnfbDYTHh7OM888U+g58ofqCyGEEEKIopNtNLHt4DlW7YzmTHwaAK0bV6ZHeCBLNp8o0L5HeCCHT15h1+EL7Dp8gYrlnegWHkj7ED+cHLQlHb4Qd02Se1GmtW7dmmXLlvHHH39Qv379m7atUqUKAFqtlrCwsGKPzc/Pj8zMzBJ5LyGEEEKIB11SmoF1u2NZ9+tpUjNyAHCw19ChmT9VK7vRKKgCKrWKVTtjyMgy4uSg5eEWVenTtgYp6dn0bFmNzfviuJiQwfyVf/LN+mO0aVqF7uGB+Pm42vjqhLg1Se5FmfbMM8+wZs0aXn/9db788kvKly9vtf/aHnZPT0+aNWvG0qVLGTRoUIGl8xITE/Hw8Ciy2Lp06UJkZCQ7d+4sMFIgNTUVR0dH7OzkR1AIIYQQ4l7EXkxl5fZotv1+jlxT3khNr3IO9IioSsfm/la9773bVOexdjXJNBhx/Hede51Wg1c5R57pWY/HO9di28GzrN51mrOX0lj/ayzrf42lQY3ydI+oSkgdHzQyZF+UUpJZiDItICCAGTNm8PLLL9O5c2d69OhBrVq1UBSFc+fOsWbNGtRqNT4+PgC88cYbDBw4kB49etC3b1+qVKlCQkIChw8fJj4+nlWrVhVZbE8//TS//PILI0aMoFevXtStW5esrCxOnDjBhg0b2LJlS5E+TBBCCCGEeFCYzQq/H7/Miu2nOHIywbI9yL8cPVtWIyy4IhpNwemV+cvduTnbA6C9rr64g70dXcIC6RwawB+nElizK4Z9f8Vz5GQCR04mUMHDkW5hgXRo7oeLo64Yr1CIOyfJvSjz2rdvz+rVq1m4cCG7d+9m+fLlqFQqfH19adWqFQMGDKBWrVoAVK9eneXLlzNnzhx+/vlnkpOT8fDwoE6dOowaNapI43JwcGDx4sV8/vnnREVFsWLFCpydnQkICGDMmDFWS+kJIYQQQohbM+TksvXAWVbuiOH8lbyVk9QqCK3vyyMtq1EroGg6TlQqFQ1qeNGghheXEjNZ/+tpNu6N43JiJovW/MW3G/6hTZPKdI+oSkBFGbIvSgeVcn1lMHFDR48eBSA4OLjAPoPBwOnTpwkMDCy0uFpJMplMGAwG9Ho9Go3GprEI25H74D+l6eezpGVmZnLs2DFq165d6LKR4sEg94EAuQ9EnrJ6H1xNyWLt7tNE7YklLTOv4r2j3o6Ozf3pHlEVb4/ivxZDTi47Dp1nza4YTl/4b+WketU86R5RlYfq+hQ6WqA0Kqv3wYPqZnnotaTnXgghhBBCCFEqRZ9LZuWOaHYePk+uKa9P0tvDkYdbVKV9Mz8c9SVXzV6vy3uY0KGZH3+fTmT1rhj2HL3In9FX+TP6KuXdHegaFkDH5v6WYf9ClCRJ7oUQQgghhBClhtmscODYJVZsj+Zo9H/z6WsHePBIq2o0r1fRpkXtVCoVdat6UreqJwnJWazfE8uG32JJSM7i63XH+H7jcVo2qkT3iKpUr+xuszjFg0eSeyGEEEIIIYTNGbJz2bL/DKt2xnAhIQMAtVpFRANferasRk2/cjaOsKDy7g4M7lKbfu1rsvNw3pD9U+dS2LL/LFv2n6V2gAfdIwIJq++LXRkZsi/KLknuhRBCCCGEEDaTkJzFml0xbPgtjvSsvPn0Tg5aOj/kT7fwqniVc7BxhLem02poF+JH26ZVOB6XxOpdMew+coFjsYkci03Ew/VPOocG0jnUn3IuD1b9H1FyJLkXQgghhBBClLiTZ5NYuT2GXUfOYzLnzaev6OnEwy2r0i7EDwf7speqqFQqagV4UCvAg6cfNhC1J5aoPbEkpmbz3YZ/+GHzcSIaVKJ7RCBB/rIksihaZe8nRgghhBBCCFEmmcwK+/66yModMfwVc9WyvV41T3q2rEZIHR+bzqcvSh6uegZ2qsVj7Wqy+48LrNkVw/G4JLb9fo5tv5+jRhV3ukdUpUVDX7R2D/bKRqJoSHIvhBBCCCGEKFaZBiOb959h9c4Y4q9mAqBRq2jRqBI9W1a7rwvPae3UtG5cmdaNK3PybBJrdp1mx6HznDybzMff/86i1X/RKdSfLqEBeLqV/ikIovSS5F4IIYQQQghRLC4nZbJm12k2/hZLhiEXAGcHLV3CAugWHvjAJbM1qpRj7IByPNW9Lhv2xrL+11iuphhYuukEP245SVh9X7pHBFI7wAOV6v4YwSBKjiT3QgghhBBCiCJ1PC6RlTti2P3HBcz/zqev5OXEwy2r0bZJFfRlcD59UXJ3sadf+yAebVODPUcvsmZXDH+fTmTn4fPsPHyeqpXc6BERSItGlbHXypB9cXse7J8qIYQQQgghRJEwmcz89mc8K3dEcyw20bK9fvXy9GxVjaa1vFHfJ/Ppi4qdRk2LhpVo0bASMedTWLMrhu2/nyPmfAqzlh5m4eq/6fSQP13CAqhQztHW4YpSTpJ7IYQQQgghxF3LNBjZuPcMq3dGczkpCwA7jYqWjSrzSKtqBPq62TjCsqFqJTee79eIId3rsnFvHOt+Pc2VpCx+/OUkP209SfN6FekRUZV61TxlyL4olCT3olCRkZHMmTMHyFvSw8nJCV9fX0JCQnj88cepVq2ajSMUQgghhBC2FH81g9W7Yti09wxZ2Xnz6V0cdXQNC6BreCAerrKe+91wddLRp20NerWqxr6/41mz6zR/nEpgz9GL7Dl6kYCKrnQLD6R148oP/PQGYU3uBnFDer2er776CoCMjAxOnDjB0qVL+eGHH3j33Xfp2bOnjSMUQgghhBAlSVEU/olNYsWOU/x29CL/TqenirczD7eoRpumVWSOeBHRaNSEBvsSGuxL3MVU1uw+zdaDZ4m9mMrcH4/w5dq/6dDMj27hgfh4Otk6XFEKSHJfihlyctGo1WQYjDjptZjMZvS6kvvK1Go1DRs2tLwODw9n4MCBDB8+nIkTJ9K4cWOqVKlS4LicnBzs7OxQq9UlFqsQQgghhCg+JpOZX/+4yIodpzhxJtmyvWFNLx5pVY1GNSvIfPpi5F/RlVF9GvBk19ps3n+GtbtPE381kxXbo1m5I5qQ2j50jwikYU0vGbL/AJPkvpTKMZpYvvUUq3fGkJFlxMlBy8MtqtKnbQ10Nnwaam9vz+TJk+nWrRvLli3jpZdeom3btrRu3ZqKFSvy3XffcfHiRX799VeSkpKYM2cOv//+O8nJyVSqVIk+ffowZMgQS+J/7tw52rVrx/vvv8/vv//OunXr0Gq1DB8+nKeeeoq1a9cye/Zsrly5QlhYGO+99x6urq4AZGZmMmPGDHbv3k18fDyenp5ERETwyiuv4OLiYol5y5YtzJ07l9OnT6PRaPDz8+OFF16gVatWNvkMhRBCCCHKivQsIxt/i2P1rhgSkvPm0+ev2/5wy2oEVHS1cYQPFmdHHY+0qk6PFtU4+M8l1uyM4dCJK+z7O559f8dTuYIz3cMDadO0Co56ra3DFSVMkvsSoCgK2Tmm225vVhR+3h7Nko3HLdsysox8/+/rR1pVQ32TJ3ImswlDjgnUuTjq1UX+9K569ep4e3tz6NAhy7aNGzfi7+/PxIkTUavVODo6cvz4cQIDA+nRowdOTk4cO3aMyMhIMjMzGT16tNU5Z86cSceOHZk1axabN29m+vTpJCYmsm/fPl555RXS09N55513+PDDD3n77bcBMBgMmEwmxo4di4eHBxcvXuSzzz5j5MiRLF68GIAzZ87wwgsv0K1bN15++WXMZjP//PMPKSkpRfqZCCGEEELcTy4mZLBqZzSb953J+3cl4Oaso1tYIF3CAnF3sbdxhA82jVpFszo+NKvjw9lLaazbfZotB85w7nI6n/18lK/XH6NdiB/dwwPx9XIu9Bx6vdREuN9Icl/MFEVh/JxdVsuB3Iyrk44FEzuwemdMoftX7Yyhd+vqPP3uJlIzcm55vtoBHrw/OqLIE/yKFSuSkJBgeW00Gvniiy9wdPxviY7Q0FBCQ0OBvM+hSZMmGAwGvvnmmwLJfcOGDXn99dcBeOihh9i4cSPffPMNv/zyC+XKlQPg+PHj/Pjjj5bk3sPDg6lTp1rOkZubS+XKlRk4cCCnT58mMDCQv//+G6PRyOTJk3F2zvvF1qJFiyL9LIQQQgghypIbJXWKovD36URWbD/F3r/iUf6dT+/n48IjLavRqnFlm44gFYWr4u3Cs73rM7hrbbbsP8va3TGcv5LB6p0xrN4ZQ5NaFegeUZXGQXlTJww5uWh1eipWropWZ48hJ7dEp/6K4iPfYilTzsWelPRsMrKMhe7PyDKSkpFDORf720rui4uiKFYPDJo3b26V2ANkZ2fz+eefs3r1ai5evIjR+N81ZWRk4OT0X+GP8PBwy39rNBqqVKmCSqWyJPYAAQEBpKamWh27YsUKvvzyS+Li4sjMzLS0jY2NJTAwkKCgIDQaDePGjaNv376EhIRYDdkXQgghhHhQ3CipyzWZ2XX4PCt3RHPq3H+jG5vUqkDPltVkHncZ4ajX0qNFVbqFB3LoxGXW7DrNwX8ucfCfyxz85zKNg7wY/0QIP2+PLnVTf0XRkOS+mKlUKt4fHXFHw/I1GjVODtpCE3wnBy0ernpmPN/yhsebzCYMhmz0ensc9bpi+WUcHx9PQECA5bWnp2eBNh9++CHLli1j1KhR1KtXDxcXF7Zs2cKnn35Kdna2VXJ/fcKt1WoLPCzQavPmDeUfu2nTJsaPH0+/fv0YO3Ys7u7uXLlyhVGjRpGdnQ1AYGAgn332GZ9//jmjR49GrVYTERHBlClT8PX1LaqPQwghhBCiVLtRPadHWlXj7YV7+TP6KgA6OzVtmlahZ8tqVPGWDpGySK1W0aSWN01qeXMhIZ21u0+zed8ZuoQF8tPWUyzdfMLS9tqpv73bVJce/DJOvr0SoFKp7mgNSkNOLg+3qGr5QbvWwy2q5lXNv8n5TCYVmPOexBZHYn/y5EkuXbpEr169LNsKe5+oqCj69evH8OHDLdu2b99eZHFERUVRu3Zt3nrrLcu2ffv2FWjXsmVLWrZsSXp6Ojt27GDatGm89tprlmX+hBBCCCHuZ4acXJZvPVVoPSezWaFny2qcu5xO9/BAOocG4OYs8+nvF77lnRnWM5hBnWujUauYueRQoe1W7YzhsXY1Szg6UdRK1Vpl27dvZ9CgQTz00EPUq1ePdu3aMW3aNNLS0ixtJkyYQFBQUIE/O3bssDpXTk4O77//PuHh4TRs2JCnnnqKmJjC57GXNnqdHX3a1mBAxyCcHPJ6q50ctAzoGESftjVs+kQtOzubt99+G51Ox2OPPXbLtvm97QAmk4m1a9cWWSwGg8Hq/ACrV6++YXtnZ2e6du1Kt27diI6OLrI4hBBCCCFKM41afcN6Tmt2n6ZxUAUWTupAvw5Bktjfpxzs7cjMzr3p1N9MQ+H7RNlRqnruk5OTqV+/PoMHD8bd3Z2TJ08SGRnJyZMnWbhwoaVdlSpVmDFjhtWx1apVs3r9zjvvsG7dOiZMmIC3tzefffYZQ4YMYe3atWVizrVOq6F3m+o81q4mmQYjjv+uc1+Sc2HMZjOHDx8G8padO3HiBEuXLuXs2bNMnz6dypUr3/T4sLAwli1bRvXq1SlXrhzfffcdOTlFVycgLCyMt956i7lz59KoUSO2b9/Onj17rNosWbKEw4cP06JFC7y8vDh37hyrVq2ymuMvhBBCCHE/yzAYb5rUZWXnSlL/AHDSa2869VeWziv7SlVy37NnT6vXzZs3R6fTMXnyZC5duoS3tzeQV+GzYcOGNzxPfHw8P/74I2+88QZ9+vQBIDg4mDZt2rBkyRKGDRtWbNdQlPJ76PN/2WpLeKCFwWCgX79+ADg6OlK5cmVCQ0OZM2dOgYcphZk8eTJvvPEGb7/9Ng4ODvTq1YsOHTowadKkIomvf//+nDt3jm+++YYFCxYQERHBRx99RN++fS1tgoKC2Lp1K9OmTSM5ORkvLy+6devGCy+8UCQxCCGEEEKUdpLUCQCT2XzLqb8lnW+IolWqkvvCuLu7A1hVWr+VXbt2YTab6dy5s9V5wsPD2bFjR5lJ7m1pzJgxjBkz5rba/vLLL4VuL1++PHPnzi2w/drh/JUrV+b48YK/YPLXqb9W79696d27t+W1RqNh/PjxjB8/3qrdtedr1KgRn3/++a0vQgghhBDiPiVJnYD/pv5C3hx7qZZ//ymVyb3JZCI3N5dTp04xd+5c2rZtazUEPC4ujiZNmpCdnU3NmjUZOXIk7du3t+yPiYnB09MTNzc3q/NWq1aNH3/88Z5iUxTFasm1fNnZ2ZjNZkwmEybT7VfGLw7Kv4uSKopi81iE7ch98B+TyYTZbCYrKwuz2WzrcEpUVlaW1d/iwST3gQC5Dx5kKpWKR9tUx2xWWLP7dIGkzpSbQ2am7ZZYFiVHpVLxSMuqPNauBklp2bg66khOM+TdA0bF1uGJG7h+GfIbKZXJfZs2bbh06RIALVq04KOPPrLsq127NsHBwVSvXp20tDS+//57Ro0axaxZsyw99ampqYXOq3d1dSUlJaXA9jthNBo5duxYofvs7OwsS7CVBqUpFmE7ch/kfQa5ubllpqhmcYiNjbV1CKIUkPtAgNwHD6q/zpmoWa0KX07pSJbBiJODjuSUFE6e+AeDwWDr8EQJs7OzY+ufGew/nkJIdT0t6rraOiRxCzqd7pZtSmVyP2/ePLKysjh16hSffvopI0aMYNGiRWg0Gp588kmrtm3btqV///7Mnj3bahh+cdFqtVSvXr3A9uzsbC5cuIC9vT16vb7Y47gZRVHIzs7G3t6+WJbCE2WD3AfW7Ozs8PPzw97+wSoYlJWVRWxsLAEBATg4ONg6HGEjch8IkPvgQaYoCvM2/sqyHRd5tmcQgZ4mKlasiLOjHufAQFuHJ2wgKysL5cgfpGbkYFA8qF27tq1DEjdx6tSp22pXKpP7WrVqAXnzpYODg+nZsyebNm0qNHlXq9V07NiRDz/8EIPBgF6vx9XVlfT09AJtU1NTCwzVv1MqlQpHR8dC41Cr1Wg0GjQa285XyR+CrVKpbB6LsB25D/6j0WhQq9U4ODjY/OGbrTg4OBT6u0s8WOQ+ECD3wYPo79NXuZCQiV6nITTYl9iYk+j1erkPHnDebnmFFM9fyZR7oZS73Y66Ul85IygoCK1Wy5kzZ277mKpVq5KQkFBgCH5MTAxVq1Yt6hCFEEIIIYQotTbtzft3dESDSjjYl8q+PWEDFdzzkvtzl9PINT1YNYnuV6U+uT9y5AhGo/GGa6qbzWaioqKoUaOGpUcuIiICtVrNxo0bLe1SUlLYtWsXLVu2LJG4hRBCCCGEsLVMg5FdR84D0KG5n42jEaWJm5MGvU5Drknh/JWCo55F2VOqHt2NHj2aevXqERQUhF6v559//mHBggUEBQXRvn17zp8/z4QJE+jWrRv+/v6kpKTw/fff8+effxIZGWk5j4+PD3369OGDDz5ArVbj7e3N559/jouLC/3797fhFQohhBBCCFFydh6+gCHHRCUvZ2oHeMhqCcJCrVJRxduZk2dTOHMxDX8fKapX1pWq5L5+/fqsW7eOefPmoSgKlSpV4rHHHuPpp59Gp9Ph5OSEs7Mzn376KVevXkWr1VKvXj2++OILWrRoYXWuSZMm4eTkxEcffURGRgaNGzdm0aJFhVbRF0IIIYQQ4n60aV8cAB2b+0mBXVFAlQp5yX1sfCotqGTrcMQ9KlXJ/fDhwxk+fPgN97u7u/Ppp5/e1rl0Oh3jx49n/PjxRRWeEEIIIYQQZcaZ+FSOxyWhUato07SKrcMRpZCftzMAcRdTbRyJKAqlfs69sK0tW7YwdOhQmjVrRr169Wjbti1Tpkzh9OnTtg7tlkaOHMngwYMtryMjI2nUqJENIxJCCCGEKDmb9uUV0gup4005lwdztRhxc1X+Te5jJbm/L5SqnntRusyYMYMvvviCTp068fbbb+Ph4cGZM2dYvnw5Y8eOZcWKFbYO8Y489thjtGrVytZhCCGEEEIUO2Ouma0HzwLQoZm/jaMRpVV+z/2lxEyysnNlNYUyTr49Uajt27fzxRdfMHLkSF544QXL9pCQEB599FG2bt1qw+jujo+PDz4+PrYOQwghhBCi2O3/O56U9Bw8XO1pUquCrcMRpZSrkw53F3uS07I5E59KkL+HrUMS90CG5ZdiZqMBxZSLKSMFxZSL2WgosfdeuHAh5cuXZ+TIkYXub9OmDQDZ2dlMmzaNiIgIgoOD6dmzJ5s2bbJqO2HCBLp3786vv/5Kjx49qF+/PoMGDeLcuXMkJyfzwgsv0LhxY9q3b8+6desKvNe2bdt47LHHqF+/Pg899BBvvPEGmZmZVm2io6MZNGgQwcHBtG/fnp9//rnAeQoblp+amsqbb75JREQE9erVo3fv3uzatcuqzcGDB3n88cdp0qQJjRo1okePHoWeXwghhBCitMgfkt+2qR8ajfyTX9xYwL9V8mMvptk4EnGvpOe+lDLn5pD86wpSD6zDbMhArXfCNaQb7mG9UNvpivW9c3Nz+f333+nYsSNarfambceNG8fOnTt58cUXqVq1KitXrmTMmDHMnTuXdu3aWdpduXKF6dOn89xzz2FnZ8c777zDuHHjcHBwoGnTpvTt25cffviBV155hQYNGlCpUl61zqioKMaOHUvv3r0ZM2YMV65c4aOPPiI1NZWPP/4YyHvAMHToUBwcHPjggw8AmD17Nunp6QQEBNww9pycHJ566imuXr3Kiy++iLe3N6tWreLZZ5/lp59+IigoiPT0dJ599lmaNGnC//73P3Q6HadOnSI1VeYlCSGEEKJ0upqSxe//XAKgQzNZ217cnH9FVw6fvMKZePn3bVknyX0JUBQFxZh9B+3NpPy2iuRdyyzbzIYMknf+AIBb8x6oVDd+Ams2mVCM2ZjVoNY73vGyJ8nJyeTk5ODr63vTdv/88w8bN25k6tSp9O/fH4CWLVty/vz5Asl9SkoK33zzDTVq1ADg8uXLvP322wwbNoxRo0YBEBwczKZNm9i8eTNPPvkkiqLwwQcf0LVrV959913Luby8vBg+fDgjR46kRo0a/PTTT1y+fJn169dbkvk6derQuXPnmyb3q1ev5p9//mHlypVUr14dgBYtWhAXF8cnn3zCrFmzOH36NGlpabz00ksEBQUBEBoaekefpxBCCCFESdq8/wxmBepW9cTXy9nW4YhSzt8nb6lwKapX9klyX8wUReHC1xPJPnf8ttqrHV3xG/UpqQcKDk8HSN2/FveHenJm7nOYM2/9A2hfuRa+T7xzV+ua3uqYgwcPAtC5c2er7V26dGHatGlkZmbi6OgIQIUKFSyJPWBJusPCwizbXF1d8fDwID4+HoDTp09z/vx5Xn/9dXJzcy3tmjVrhlqt5s8//6RGjRr88ccf1KhRwyqR9/f3p1atWjeNf/fu3dSsWZOAgACr84eFhbFq1SoA/Pz8cHZ25s0332Tw4ME89NBDeHjIXCQhhBBClE5ms8Lmf4fkd2wuvfbi1vwr5g3Lj5Oe+zJPkvsScfuJtcbJHVNmCmZDRqH7zYYMTJmpaJzcbyu5vxvu7u7Y29tz4cKFm7ZLSUlBq9Xi7u5utb18+fIoikJaWpoluXd1dbVqkz/c38XFxWq7TqcjOztvlENSUhKApWf/ehcvXgTyRgF4enoW2O/p6Wk5V2GSkpL4+++/qVu3boF9Go0GADc3NxYtWsTs2bN59dVXMZlMNG3alEmTJll68oUQQgghSou/Yq4SfzUTB3s7woJvPgpTCAA/HxdUKkhJzyEpzSDLJpZhktwXM5VKhe8T79zRsHyVRoNa71Rogq/WO2HnUo5KQ6bd8HiTyUR2djb29vbY3cWwfDs7Oxo3bsxvv/1Gbm4udnaF3yZubm4YjUZSUlJwc3OzbE9ISEClUhVI3O9U/kODKVOmUL9+/QL7K1SoYPn7r7/+KrD/6tWrODvfeCiam5sbQUFBVkP+C1O/fn3mz5+PwWBg7969vP/++4waNYrNmzffwdUIIYQQQhS/jfviAGjZqBJ6WdZM3Aa9zg4fTycuJmRw5mKaJPdlmJTOLAEqlQq1Tn/bfxSzCdeQboWeyzWkG4rZdMtzqLT2eX/fxXB8gKeeeoorV67w2WefFbp/+/btNGnSBMgrenetqKgo6tSpY+m1v1tVq1bFx8eHs2fPEhwcXOCPt7c3kDdX/+TJk8TFxVmOjYuL459//rnp+cPCwjh79iwVKlQo9PzX0+v1tGrVigEDBnDu3LmbjgoQQgghhChp6VlGfj2SN/KyY3NZ217cPsu8exmaX6bJ47xSSK3V4x7WC8ibY1/S1fIBWrVqxTPPPENkZCSnTp2iW7dulCtXjnPnzrF8+XLS0tJYsWIFHTt2ZPr06RgMBgIDA1m1ahWHDh3ik08+uecYVCoVEyZMYNy4cWRmZtK6dWscHBy4cOEC27dvZ+zYsQQGBtK7d28+/fRTnn32WV544QUgr1p++fLlb3r+Rx55hCVLlvDEE08wdOhQAgICSEtL4++//8ZoNPLyyy+zbds2fvzxR9q3b4+vry8JCQl88803NG7cGHt7+3u+RiGEEEKIorLj0Dlycs34+7hQo4q7rcMRZYh/RVd++zOeOCmqV6ZJcl9Kqe10uIf2pFz4o5izM1DbO6GYcksksc/3yiuv0KhRI7799ltef/11srKyqFChAhERETz99NMAfPjhh/zvf//jiy++IDk5mapVqzJ79mzatm1bJDF06dIFV1dXPvvsM1avXg1ApUqVaNGihSV51+v1LFy4kDfffJNXXnkFb29vRo4cyZYtW0hLu/F6nTqdjq+//prIyEg+++wzrly5gru7O3Xq1GHgwIFAXkE9tVrNzJkzuXr1Ku7u7kRERPDSSy8VyfUJIYQQQhSVTXvzRjF2aO5/16M3xYMpQIrq3RdUiqIotg6irDh69ChAoUO2DQYDp0+fJjAwEL3etvNUTCYTBoMBvV5vKQwnHjxyH/ynNP18lrTMzEyOHTtG7dq173mqjCi75D4QIPfB/e70hRSe/2gbdhoVX07phJtz4SMM5T4QUPA+OHspjZEf/IJep2Hpu91Qq+XhUGlyszz0WjLnXgghhBBCiDJu07/L3zWvW/GGib0QN+Jb3gmtnRpDjolLiZm2DkfcJUnuhRBCCCGEKMOMuSa2HTwLQAdZ217cBY1GTZUK/xbVk3n3ZZYk90IIIYQQQpRhvx2NJy3TSHl3BxrWrGDrcEQZ5V8xL7k/I/PuyyxJ7oUQQgghhCjD8te2bxdSBY3MlRZ3yd8nr6ie9NyXXZLcCyGEEEIIUUZdTszkyMkrALQPkSH54u75S8X8Mk+SeyGEEEIIIcqoLfvPoCjQoEZ5fDydbB2OKMPyl8M7fyUDY67JxtGIuyHJvRBCCCGEEGWQ2ayweX9elfz2zfxtHI0o6zzd9Djp7TCbFc5dTrd1OOIuSHIvhBBCCCFEGXTk5BUuJ2Xh5KAlNLiircMRZZxKpbIMzZd592WTJPdCCCGEEEKUQflr27duXBl7rcbG0Yj7gWXevST3ZZIk90IIIYQQQpQxqRk57Dl6EYAOzaSQnigaAZaiemk2jkTcDUnuRaEiIyMJCgoiKCiIWrVq0aRJE3r06MFbb71FdHS0rcOzuWPHjhEZGUlWVlaRnnfChAl07969SM8phBBCiPvPtt/PkmsyU7WSG9Uqu9s6HHGfkOXwyjY7WwcgSi+9Xs9XX30FQEZGBidOnGDp0qX88MMPvPvuu/Ts2dPGEdrOsWPHmDNnDo8//jgODg5Fdt6RI0eSmZlZZOcTQgghxP1HURQ27c0bkt9Reu1FEfL3cQEgITmL9Cwjzg5aG0ck7oQk9+KG1Go1DRs2tLwODw9n4MCBDB8+nIkTJ9K4cWOqVKliuwDvIwaDAb1ej5+f/A9aCCGEEDcXfS6F2IupaO3UtGpc2dbhiPuIs6OO8m56ElIMnIlPpU6gp61DEndAhuWXYtm52eSac0kxpJFrziU7N9vWIWFvb8/kyZMxGo0sW7YMALPZzCeffELbtm2pV68enTt3ZsmSJQWOjY6OZvTo0TRr1owGDRrw8MMPs2bNGgDOnTtHUFAQUVFRVse8++67tG3b1vL6p59+IigoiKNHjzJ06FAaNGhAp06d+PXXXzGbzXz88ceEhYURFhbGRx99hNlsLhDDc889R5MmTWjYsCHDhw/nzJkzVm2CgoL44osviIyMJCwsjObNm/Paa69ZetR/+uknXnvtNQBCQ0MJCgqyxHj58mVee+012rVrR/369enYsSP/+9//yMnJKfAe8+bN48MPPyQ8PJzQ0FCg8GH58fHxjBs3jubNm1O/fn0ef/xx/vzzT6s2W7ZsoXfv3jRq1IimTZvSu3dvtm/ffqOvUQghhBBl2MZ9cQCEBlfE2VFn42jE/cZPiuqVWdJzX0rlmIys/Gcj609sI8OYiZPWkS41W/NI7c7oNLYdHlO9enW8vb05dOgQAB988AFff/01zz33HI0aNWLbtm288cYb5ObmMmjQIABiY2Pp168fFStWZOLEiXh5eXHixAkuXLhwVzGMHz+e/v3789RTTzFv3jxGjx5Nr169SE9P5/333+fIkSNERkZSs2ZNevToAcDZs2fp378/NWrUYPr06ahUKj777DOGDBlCVFQUOt1//3P89ttvadKkCdOnTyc2NpYPPvgAT09Pxo0bR+vWrXnuuef49NNPmT9/Pi4uLpZjk5KScHd357XXXsPV1ZXY2FgiIyO5cuUK06ZNs7qGr7/+mgYNGvDuu++Sm5tb6HWmpKQwcOBAHB0dmTx5Mi4uLixevJgnn3ySjRs34unpyZkzZ3jhhRfo1q0bL7/8MmazmX/++YfUVPmFLIQQQtxvso0mdvx+DoCOsra9KAYBPq78/s9lmXdfBklyXwIURSHblHPrhpb2ZlYf38yPf62zbMswZlpedw9qj1p140EXJpMpr5c/V4Wj2gGVSnX3wd9AxYoVSUhIIDExkW+++Yann36aMWPGABAREUFSUhJz585lwIABaDQaIiMj0Wq1fP/99zg7OwMQFhZ21+8/aNAgBg4cCIC3tzc9evTgzz//ZOnSpQC0aNGCX375haioKEtyP2fOHNzc3Fi0aBH29vYANG7cmHbt2rFs2TIef/xxy/m9vLz46KOPAGjZsiV///03GzZsYNy4cXh4eFiGz9etWxcPDw/LcUFBQYwfP97yunHjxjg4ODBhwgSmTJliNT/fzc2NOXPm3PT7+eqrr0hNTWXZsmV4euYNiwoNDaVTp04sWLCAV199lb///huj0cjkyZMtn22LFi0wmUwYDIa7/ISFEEIIURr9+scFMgy5eHs4Ely9vK3DEfchf6mYX2ZJcl/MFEVhypYZHL8ac1vtXeydmdv9Hdaf2Fbo/vUntvFwrY6MWjOJtOz0W54vqHw13mr7cpEn+IqioFKp+OOPPzAajXTu3Nlqf5cuXVizZg2xsbFUq1aN3377jU6dOlmSz3sVHh5u+e+AgAAAHnroIas2gYGBnD592vJ69+7ddO3aFY1GY+kpd3V1pU6dOgWGuV//4KFatWqsXbv2lnEpisJXX33FDz/8wLlz58jO/m8qxdmzZ6lZs6bldcuWLW/5vezevZvmzZvj5uZmiVmtVhMSEsLRo0eBvAcKGo2GcePG0bdvX0JCQnBxcbllrEIIIYQoe/IL6bVv5odaXfQdOEIEXDMsP//f/KJskOS+JNzBD4S73pVUQxoZxsIrpmcYM0nNTsdd73pbyX1xiY+PJyAggJSUFADKl7d+cpz/Ojk52fJ3hQoViuz9r01e84fEu7q6WrXRarVWc92TkpL46quvLCsAXN/2Wrc614189dVXvP/++zzzzDM0b94cV1dXjh49yltvvWWV6AOWnvibSUpK4vDhw9StW7fAvvzRA4GBgXz22Wd8/vnnjB49GrVaTUREBBMnTrQaVSCEEEKIsu1iQgZHoxNQqaBdUynCK4pH5QrOqNUq0rOMJKYa8HQrupWhRPGS5L6YqVQq3mr78h0Ny7dTaXDSOhaa4DtpHfHQu/Fu+1dveLzJZCLbYMBer8dRV/TD8k+ePMmlS5fo1asX7u7uAFy9ehVvb29Lm4SEBADLfnd3dy5fvnzDc+YPkzcajVbbi3LeuJubG61atbIM57+Wk5NTkbxHVFQUbdu25eWXX7Zsi46OLrTt7Xwvbm5utGjRghdeeKHAvmtrBLRs2ZKWLVuSnp7Ojh07mDZtGhMnTuTTTz+9i6sQQgghRGm0eX9er32joAp4lZOESxQPnVaDb3knzl1OJ/ZiqiT3ZYgk9yVApVKht7O/7fbZudl0qdnaas59vi41W2NSTDc9n0llAjsFvZ19kSf22dnZvP322+h0Oh577DEcHR3RarVERUVRp04dS7v169fj6elpGTIfGhpqmbNe2NB8T09PtFqtVSKck5PD/v37iyz20NBQTp48SZ06ddBoNPd0rvye/ut78w0GQ4FRAKtXr77r9wkLC2PVqlVUq1YNR0fHW7Z3dnama9eu/PHHH5aVCIQQQghR9pnMClv+Te47yNr2d81sNKBS22E2ZKDWO6GYc1Fr9bYOq9Txr+jKucvpxF1Mo0kt71sfIEoFSe5LIXs7ex6pnTeH3ZbV8s1mM4cPHwYgMzOTEydOsHTpUs6ePcv06dOpXDlvXdVBgwaxYMECdDodDRs2ZPv27axZs4bJkydbkujRo0ezbds2Bg4cyDPPPIOXlxfR0dFkZWUxbNgw1Go1HTp04Ntvv8Xf359y5crxzTffFOk8n+eff54+ffrw9NNP07dvX8qXL09CQgL79u2jadOmBZagu5lq1aoBeVX127dvj16vJygoiLCwML7++mu++eYbAgICWLVqFXFxcXcd85AhQ1i9ejWDBg3iiSeewNfXl8TERI4cOYK3tzdDhgxhyZIlHD58mBYtWuDl5cW5c+dYtWrVPRUsFEIIIUTpcuj4Za6mGHBx1NG8ro+twymTzLk5JP+6gtQD6yzJvWtIN9zDeqG2kyUFr+Xv48ruIxeIi5eK+WWJJPellE6jpWetjvSu04XMnCwcdQ6YzKYSXQbPYDDQr18/ABwdHalcuTKhoaHMmTPHktwCvPrqq7i4uPDjjz/y2WefUalSJaZOnUr//v0tbQICAliyZAkfffQRU6dOxWQyERAQwPDhwy1tJk+ezOTJk3nnnXdwcnLi6aefJjAwkC1bthTJ9fj7+7Ns2TJmzpzJ1KlTyczMxMvLi5CQEIKCgu7oXHXq1GHMmDEsW7aM+fPnU7FiRX755RdGjRpFUlISs2fPBqBTp05MmjSJESNG3FXM5cqVY+nSpcycOZMZM2aQnJyMp6cnDRo0oEOHDkBeQb2tW7cybdo0kpOT8fLyolu3bpbVC4QQQghR9m3cm9dZ0KZpZbR29zYC8UFkNhpI/nUFybuW/bfNkEHyzh8AcH+oJ2qd9ODnC6iYV99KlsMrW1SKoii2DqKsyK9OHhwcXGCfwWDg9OnTBAYGotfb9hdD/hJoer3+noefi7JL7oP/lKafz5KWmZnJsWPHqF279m1N7RD3J7kPBMh9UJYlp2Uz5K0NmMwKc8a1sSxVdjce1PtAMeUSN3MoZkNGgX1qvRN+Y+Zx/ssJqFRqNE5uaBzdUP/7t8bJ9d+/3dA4uqJxckOl1ZfpKvK3ug8uJKTz7LQtaO3ULHuvGxrNjZfhFsXvZnnotaTnXgghhBBCiFJs68GzmMwKNf3c7ymxf5CZDRmFJvb5+0yZqYCKnMu3N51SZaezJPrq/MQ//2HAv9uvfSCgsiu50be362YdHj4eTui0GnKMJi5ezaByBVlmuSyQ5F4IIYQQQohSSlEUNu3LL6Tnb+Noyi613gm13umGPfd2zuWo0PMFTOlJmDJTMGWkWv42Z6Zgykj593UKSm4OSm4OuakJ5KYm3Nb7q+wdC0n6rx8VkPe32sEZlbr4Rl2ajQYc7LXU8PNFa6/FbDQUKCqoVqvw83Hh1Nlk4i6mSXJfRkhyL4QQQgghRCl1/EwSZy+lodNqaNGwkq3DKbOMiRdxbdqF5F0/FtjnGtINRTFh7x0A3gG3PJc5x2BJ9POTfnNm6r//nXrN9rwHBJhNKNmZ5GZnkpsUfxvRqlA7uhQ6AkBzzSgB9b+jBNR6p9ueInAnRQUDfFw5dTaZ2IuphDfwva3zC9uS5F4IIYQQQohSatPevF77iAa+ODmUvqHdZUHa0W0k7/4J38FvA6p7rpav1ulR6/Ro3W+9RJyiKP8O+89L+P97CHDtaIB/RwlkpmLOTAMUzJmpmDNTMSacu42A7P57EJA/EuD6KQOObmjL+ZCyf+2NiwqG9rTqwc+fAiIV88sOSe6FEEIIIYQohbKyc9l5OC+5k7Xt705mzBGurPkEzCbSjmzFPewRykX0wZydgdreCcWUW6zL4KlUKjQOzmgcnMHz1iMvFLMJU2Za3lSA6x8EXDMaIP+/lexMMOdiSk/ElJ54w/OqHV3xG/UpqQfWFbo/df9ayoU/arXN3ydvKH6cVMwvMyS5F0IIIYQQohTafeQ8WdkmfMs7Ubeqp63DKXOy42O4tPwDMJtwqhOOW+jDqFR5Vd81jm4AqDSlKx1SqTXYObuDs/tttVdyjQUfAmRaTw8wZ6ag1jvljQy4SVFBc3aG5XMBCPi35/7i1QwMObnodaXrsxIFlapvaPv27XzxxRecOnWK9PR0vL29ad++PaNHj8bF5b8iDr/88gszZ87k9OnT+Pr6Mnz4cB591PpJU05ODh9//DGrVq0iIyODRo0aMXnyZKpWrVrSlyWEEEIIIcQd2/jvkPz2zfzK9LJrtmBMvkz8kndRcgzo/etRoccYS2J/P1HZabFz9cTO9dYPfxRT7k2LCqrtnay2ubvY4+qkIzUjh7OX0qhRpVyRxS2KR6m6w5OTk6lfvz5Tp05lwYIFPPXUU6xYsYIXXnjB0ubAgQOMHj2ahg0b8sUXX9ClSxcmTpxIVFSU1bneeecdli1bxtixY4mMjCQnJ4chQ4aQlpZW0pclhBBCCCHEHTl7KY1jsYmo1SrahciQ/DthykwjfsnbmDKS0VXww6fPq6VyKbqSpphzcQ3pVug+15BuKOZcq20qlcrSex93UXKosqBU9dz37NnT6nXz5s3R6XRMnjyZS5cu4e3tzaeffkr9+vV56623AHjooYc4e/Yss2fPpnPnzgDEx8fz448/8sYbb9CnTx8AgoODadOmDUuWLGHYsGEle2FCCCGEEELcgS3783rtm9SqgIfrjdcjF9bMxmzil03DePUCGtfy+PSbhFrvdOsDHwBqrR73sF5A3hx7S1HBpl1vWFTQz8eFP04lSFG9MqJU9dwXxt3dHQCj0UhOTg579+61JPH5unbtSnR0NOfO5RUc2bVrF2az2aqdu7s74eHh7Nixo8RiF0IIIYQQ4k7lmsxsOXAWkLXt74RiNnF5xUyyzx1HrXeiYv+JtzVc/UGittPhHtoT/xcXUGX0Z/iNmYdzvZY3LCqY33MfK0X1yoRSmdybTCays7P566+/mDt3Lm3btqVy5cqcOXMGo9FYYN58tWrVAIiJibH87enpiZubW4F2+W3E7Xn44YcJCgriwIEDd3V8ZGQkv//+e4HtQUFBLFiw4F7DuyMZGRlMmTKFsLAwmjRpwoABA9izZ88dn+fvv/8mKCiIDh063PYxmzdvJigoyPIAyhZu9F0IIYQQonQ5cOwSyWnZuLvYE1Ln1sutibwl565uXEjmiX2gscP7sfHovGQ6Q2HUWj1Z2UbO7FrNmbnPkbJv9Q3b5i+Hd0Z67suEUjUsP1+bNm24dOkSAC1atOCjjz4CICUlBQBXV1er9vmv8/enpqZaFeC7tl1+m7ulKAqZmZkFtmdnZ2M2mzGZTJhMpnt6j3ulKIrl73uJ5eTJkxw/fhyAVatW0ahRozs+x5w5c9Dr9TRo0MBq+/fff4+vr2+JflbTpk0jKiqKV199lfLly7Nnzx7+/PNPmjVrdkfnWblyJQBnzpzh999/L3Bthcm/zvx7pCRcfx/c6Lt4EJhMJsxmM1lZWZjNZluHU6KysrKs/hYPJrkPBMh9UJZE/ZrXGdWigQ852QZyivDc9+t9kL5vNekHowAV7p1HoJQPLPTf7CJPVlYWGYoW58xUss6dvOFn5eWaly4mpmZzKSEZF8fiWzZQ3JiiKLdVVLNUJvfz5s0jKyuLU6dO8emnnzJixAgWLVpk67CAvOkBx44dK3SfnZ0d2dnZRfI+KpUKOwXsdFpyMzKwc3IiN8dIruq/pO1W7jWWFStWoFarady4MRs2bOCll15Cq73zYiS5ubkYDAarbUFBQQAFthenzZs306dPH7p1yysk0rx58zuOwWw2s379eho2bMixY8dYuXKl5Vpuxmg0AnnfSUlec/575ivsu7hbBoMBvb5szAHMzs4mNzf3gR65Exsba+sQRCkg94EAuQ9Ku7QsE7+fSADAz81ww3933qv76T7QnT+K09G83ufMWu1IMrlCMX1u9xO1my8AxitxHPvrKKgLTw3dnTQkZ5jYue8vAr3Lxr/97kc63a0frJTK5L5WrVoANGrUiODgYHr27MmmTZuoXr06QIGK96mpecNE8ofhu7q6kp6eXuC8qampBYbq3ymtVmuJ41rZ2dlcuHABe3v7Ikl4VCYTZ3/8iYtr1mHKyEDj5IRvj25UfrQXikZz02MVRSE7Oxt7e/u7XjZFURQ2btxI8+bNGTx4MCNHjuTAgQO0adPGql10dDSzZs1i37595OTk4O/vzzPPPEO3bt2oU6cOADNnzmTmzJkAfPnllzRr1ow6deowbtw4hg4dajnX0qVL+eqrrzh//jxeXl706dOH4cOHo1bnzR75+eefmThxIj/++CMzZ87k4MGDeHl58dxzzxUoxlgYtVrNhQsX7un72bdvH5cuXeKll15iy5YtbNq0iYkTJ6K55jsxGo3MmDGDlStXYjab6dixo2V0QP790aFDB1q1asWkSZOszv/BBx+wfv16tmzZglqtJicnh7lz57JmzRoSEhKoUqUKI0aMoHv37pZjXn/9df78808mTZrE9OnTiYuLo3r16kyePJnq1atjb29P3bp1gYLfRaVKlejQoQMff/wxnTp1spxz2rRpbNmyhc2bNwP/ffbfffcdkZGRHD58mF69ejFp0iTi4+P53//+x65du8jKyqJevXpMmDDB8p6lhZ2dHX5+ftjb29s6lBKVlZVFbGwsAQEBODg42DocYSNyHwiQ+6CsWLHjNIoCQX7utHyofpGf/367D7LjjpL01zoAHJt0xaflABtHVDZkZWURe/o0Kr0TGDKo7umE1qfwJcOrHTRw8HgCKr0ntWvLVAdbOHXq1G21K5XJ/bWCgoLQarWcOXOGtm3botVqiYmJoUWLFpY2+b1x+XPxq1atSkJCAikpKVbJfExMzD2vc69SqXB0dCywXa1Wo1ar0Wg0Voke5CXK5jvoRVfMZs6tWMW5pcss20wZGZxd8gMAvj17oFLfuFyC2WTCZMjGDGgdHe8qwT948CDnz59n1KhRtGzZEnd3d9atW0f79u0tbWJjYxk4cCAVK1Zk0qRJeHl5ceLECeLj49FoNCxdupR+/foxePBgSzJavXp1y+eT/3kBLF68mHfeeYfBgwfTunVrDh06xNy5c0lPT2f8+PGW9gDjx4+nb9++DB06lB9++IHXX3+dBg0aWGov3EjPnj1ZtGgRGzdupEuXLnf8mQCsXbsWBwcHOnbsiKOjIxs3bmTv3r1W9+OMGTNYsmQJY8aMoU6dOqxdu5aPP/7Y6pq7devGTz/9xKRJkyyfgaIoREVF0bVrV8sIiZdeeonff/+dUaNGUa1aNbZv38748eNxd3enVatWQN49mZCQwHvvvcfw4cNxcXHho48+4vnnn2flypXo9fobfhfJyckFvov8c6pUKqvvCuCVV16hX79+jBgxAgcHB9LT0xk8eDCOjo5MnjwZFxcXFi9ezFNPPcXGjRvx9CwdRWw0Gg1qtRoHB4cyM9qgqDk4OBT6u0s8WOQ+ECD3QWmmKArbD10EoNNDAcX6Pd0P90F2fAzJa2aD2YRT3QgqdHrqvlzLvtioVGh9qpET+wcknsOxar1Cm1WtXI6DxxO4eNVQ5u+Zsup287lSn9wfOXIEo9FI5cqV0el0NG/enA0bNvDkk09a2qxbt45q1apRuXJlACIiIlCr1WzcuJHHHnsMyJuPv2vXLkaOHFmi8SuKwtEJE0n75/httbdzdaXpF59ycc26QvdfWL2WSr16cmDYc+Sm3rqwhUvtWgRPe+eOE/w1a9Zgb29Px44d0Wq1dOrUiVWrVpGRkYGTU95yIpGRkWi1Wr7//nucnZ0BCAsLs5yjYcOGAFSsWNHy34UxmUzMnTuXbt26WXqyIyIiMBqNLFy4kOHDh1OuXDlL+8cff5zHH38cyBvdsX37djZs2HDT7zYjI4MTJ05QpUoVxo8fj6en5x3Ptc/JyWHjxo20bdsWR0dHWrdujYuLC6tXr7Yk98nJyXz33XcMGzaMZ599FsirGzFo0CBLHQmAbt26MW/ePH777TfCw8MBOHDgAPHx8ZZpA7/99hu//PILCxYsICIiAoDw8HCuXLlCZGSkJbmHvPv7m2++oUaNGkDe/7CfeOIJ/vzzT0JDQ2/4XeQn97erf//+DB8+3PJ69uzZpKamsmzZMksiHxoaSqdOnViwYAGvvvrqHZ1fCCGEeJD9fTqRCwkZONhriGhYydbhlGrG5MvEL3kXJceA3r8eFbqPlsT+Lmi9q5IT+wfZF2/cM+zvk7/WvRTVK+1K1U/A6NGj+eyzz9i6dSt79uxh0aJFjB49mqCgIEuP8XPPPcfhw4d588032bt3L7Nnz2bNmjWMGTPGch4fHx/69OnDBx98wPLly9m1axejR4/GxcWF/v37l/yF3UFirSvnjjElBVNGRqH7TRkZGFNS0ZVzL6LgCsrNzSUqKopWrVpZChP26NGDrKwsNm3aZGn322+/0alTJ0tif7diYmJISkoqdIlDo9HIH3/8YbU9P9EFcHR0xNfXl/j4+Ju+x5QpU8jOzmbdunW0bt2akSNHWs1he+qpp5gwYcJNz7Fjxw5SUlIsPd86nY4OHTqwadMmyzz2EydOYDAYClTS79ixo9XrWrVqUb16ddauXWvZtnbtWgICAggODgZg9+7duLu789BDD5Gbm2v5ExYWxrFjx6wK81WoUMGS2AOWqSOXL1++6TXdqdatW1u93r17N82bN8fNzc0Sn1qtJiQkhKNHjxbpewshhBD3u4174wCIaFAJB/tS3wdnM6bMNOKXvI0pIxldBT98+ryKyu7O60IJ0HoHAtw0uc9fDi8uPu22a38J2yhVvzXq16/PunXrmDdvHoqiUKlSJR577DGefvppSwGBpk2bEhkZycyZM/nxxx/x9fXlnXfeKTDMetKkSTg5OfHRRx+RkZFB48aNWbRoUaFV9IuTSqUieNo7dzQsX6XRoHFyKjTB1zg5ofMoR/0Ppt3weJPJhMGQjV5vf1fD8nfv3k1iYiJt2rSx1DOoWbMmXl5erFmzhkceeQTI6/WtUKHCHZ27MPkrGFw/hDv/9fUrHFz/HWq1WnJyblxH9tKlS6xdu5Y5c+ag1WqZMWMGw4cPZ9iwYXz33XdUqFCBP//8k169et00ztWrV+Pi4kLDhg0tn0ubNm346aef+OWXX+jatStXrlwp9FrKly9f4HzdunVj0aJFvPnmm6jVajZs2MCAAf/NE0tKSiI5OfmGc9evXLmCj48PUHAFifxh/UVV4DHf9deRlJTE4cOHC43Rz0/mZAkhhBC3K9NgZPcfFwDo2FzWtr8RszGb+B+mYbx6AY1reXz6TUKtd7J1WGWW1jtvyrIx4TzmnCzUuoJ1GHy9nLHTqMjKzuVKUhYVPGRofmlVqpL74cOHWw35vZF27drRrl27m7bR6XSMHz/eMl/bllQqFZo7mOdrMhjw7dHNMsf+Wr49uqGYTDc/n8mEBtDo9Xc133716rxqo6+99hqvvfaa1b6kpCSuXr2Kp6cn7u7uRdIz7O7uDkBiYqLV9qtXrwLccxHECxcuoCiKZTqBTqdj7ty5PPHEEzz99NO0b98eR0fHAiMHrpWens62bdswGAyEhoYW2L9q1Sq6du2Kl5eXJXZv7//WpU1ISChwTLdu3Zg1axY7d+5Ep9ORmJhoGZIPedft4eHBvHnzCo3Jw8Pj9j6Am8gvLpdfzT9f6m1M+YC8GFu0aMELL7xQYN/tVPQUQgghRJ4dh86TnWOiirczQf7lbn3AA0gxm7i8YibZ54+j1jtRsf8k7FxLR32fskrj7I7GxQNTWiLZ8TE4+BXssNHaqank5UxcfBqx8amS3JdipSq5F3k0ej2VH83rRb6wem2BavnqYkyasrKy2LJlC+3bt+eJJ56w2peQkMBLL73EunXrGDx4MKGhoWzYsIFx48bdcGi+Vqu9Ze9xYGAgHh4eREVFWQ1nX79+PVqtlvr1761SrL+/P3Z2dqxfv96SmDs5OfHFF1/Qt29fFi5cyAcffHDTZHTz5s0YDAamTp1KYGCg1b6ff/6ZNWvWkJycTM2aNdHr9WzatMmyWgDAxo0bC40rODiYtWvXotPpqF27tlVRwLCwMObPn49Wq7WsIHEvCvsuPD090Wq1REdHW7bl5OSwf//+2zpnWFgYq1atolq1alJgRQghhLgHm/blDcnv0Mz/rlc7up8pisLVjQvJPLEPlUaL92MT0HlVsXVY9wX7itXJTNtH9oXoQpN7AP+KrsTFpxF3MZVmdXxKOEJxuyS5L6XUOh2VevWk8mOPWpJ7JTe3WBN7gC1btpCZmcngwYMt68Bfa/78+axZs4bBgwczevRotm3bxsCBA3nmmWfw8vIiOjqarKwshg0bBuStXLBlyxaaNm2Kg4MDgYGBBR4EaDQaRo4cyTvvvIOHhwetWrXi8OHDfPHFFzz55JNWxfTuhoeHB8888wyfffYZOTk5dO7cmdzcXHbu3El8fDxeXl7Mnz+ftm3b3nDaxurVq6lUqRL9+vUr8D9cNzc3fv75Z6Kioujfvz/9+/fniy++QK/XW6rlnzlzptDzdu/enVmzZqHRaBgxYoTVvvDwcNq0acMzzzzDM888Q1BQEFlZWZw6dYq4uDjefffdO/ocbvRddOjQgW+//RZ/f3/KlSvHN998g6Iot/UPiyFDhrB69WoGDRrEE088ga+vL4mJiRw5cgRvb2+GDBlyRzEKIYQQD6K4i6mcOJOMRq2iTRNJWAuT/OvPpB6MAlR49XwBB786tzxG3B573+pknth3y3n3Ow6dJ1aK6pVqpaqgnrCm0etR29mhdXNDbWd3R0P779aaNWvw9fUtNLEHeOSRRzh8+DBnzpwhICCAJUuWUKlSJaZOncpzzz3Hjz/+SKVK/1V3nTJlCoqiMGzYMPr06cNff/1V6HkHDx7Mm2++yY4dOxgxYgTLly9n9OjRvPLKK0VyXWPHjuXtt9/m77//ZvTo0UyYMIFLly7x9ddf8/3333P58mVGjhxZ6Nz9q1evsmfPHh5++OFCE95atWpRu3Zty3SGl19+mf79+zN//nxefPFFy7bCdOnSBYPBQHp6utWQ/HyzZ8+mf//+fP/99wwbNoyJEyeya9cuQkJC7vgzuNF3MXnyZJo1a8Y777zDlClTaNGihdWShzdTrlw5li5dSu3atZkxYwZDhw5l2rRpnD9//p5HXAghhBAPik378joBmtX1wd3F3sbRlD5pf2wjadu3AHh2fArn2gWnSIq7Z18xrxBz9oWbVMz/t6jemfi0EolJ3B2VIiUPb1t+9e/8aubXMhgMnD59msDAQJuvo51XUM+AXq+3WrtcPFjkPvhPafr5LGmZmZkcO3aM2rVry9SJB5jcBwLkPiitjLlmhry1gdSMHKY83ZyQYh7yXNbug8yYw8QvfQ/MJtwe6olnuydufZC4pWvvA3uVmbj/5S0z7v/Sl2gcCo5kvZSYyTPvbsJOo2LZtO7YaaSPuCTdLA+9lnwrQgghhBBC2Mi+v+JJzcjBw1VP46B7X4XofpJ9MYZLyz8Eswnnui3waDvI1iHdlzQOztiVy3uolH0xutA2Fco54GBvR65J4fzl9JIMT9wBSe6FEEIIIYSwkY3/FtJrF1IFjfSGWhiTLxG/9F2UHAP6gGC8eoxCpZLPp7jY+958aL5KpcLfJ69HPy5e5t2XVvITIoQQQgghhA1cScri0PG8ZYXbN/OzcTSlhykzlfjv38GUkYyugj8+j76CSqO1dVj3Ncu8+5sU1cufdy9F9UovSe6FEEIIIYSwgV8OnEFRoF41T3zLF76s8IPGbMwm/ofpGBMvoHEtj0//Saj1TrYO676nt/TcFz4sH8DfJy+5j7soRfVKK0nuhRBCCCGEKGFms2Kpkt+hmb+NoykdFLOJyys+Jvv8cdR6Jyr2n4Sdi4etw3og6LwDQaXGlJ5IblpioW0C8nvuZVh+qSXJvRBCCCGEECXsaHQClxIzcdTbEVa/oq3DsTlFUbi6YQGZJ/aj0mjxfmwCOq8qtg7rgaHW6dGWrwzceN69379z7i8nZpJpMJZYbOL2SXIvhBBCCCFECdu0N6/XvlWjyuh1djaOxvaSf/2Z1N83ACq8HnkBB786tg7pgXOrefduzvaUc7EH4MwlGZpfGklyL4QQQgghRAlKz8zh16MXAOjQXArppf2xlaRt3wLg2XEozrVCbRzRg0nvWw24vaJ6cVJUr1SS5F4IIYQQQogStP33cxhzzQRUdKV6ZXdbh2NTmTGHubL2UwDcQh/BLaSrjSN6cP3Xcx+NoiiFtsmfdx8XLz33pZEk96KAyMhIGjVqdMfH7d27l88++6wYIio6X375Jdu3by+wvW3btrz11ls2iCjP3r17CQoK4ujRo4Xuj4yMJCgo6KZ/2rZtS48ePRgyZMgN32f69Ok0bNiQjIyMG7bZvn07gwYNonnz5jRs2JAOHTowbtw4Tp8+bWkzePBgnn322bu+XiGEEOJBtjG/kF5zP1QqlY2jsZ3sizFcWv4hmE0412uJR5vHbR3SA03n7Q8aO8xZ6eQmXyq0jWWte+m5L5Vkgo8oMvv27WPhwoWMGDHC1qHc0Ndff03r1q1p1aqV1fY5c+bg6upqo6hu7bHHHqNFixaW18uWLWPNmjV89dVXlm06nY6dO3cya9Ysrly5goeHdXVZs9nMunXraNu2LU5OhS8ps27dOsaOHUuvXr145pln0Gq1REdHs379eqKjowkMDCyeCxRCCCEeENHnkok5n4KdRk3rxg9uwThj8iXil76LkmPAISAYr+4jUamk39GWVBot9hUCyL54iuyL0WjL+RRoc+1a94qiPNAPp0ojSe5FqWUwGNDr9SXyXnXqlO6iLT4+Pvj4/PcLdufOnajVaho2bGjVzs3NjY8//ph169YxaNAgq3379+/n0qVLdO/e/Ybvs3jxYpo3b8706dMt28LDw3niiScwm81FczFCCCHEA2zzv732D9XzwdVJZ+NobMOUmUr89+9gykhGVyEA7z6votJobR2WAOx9q+cl9xdO4VwnvMD+Kt4uqFSQmpFDclo25VxL5t/q4vbI47FSLCcnF1OumYz0bEy5ZnJycm0Sx7lz5wgKCmLlypW89dZbhISEEBERwfvvv09ubl5MkZGRzJkzh8zMTMsw8cGDB1vOER0dzXPPPUeTJk1o2LAhw4cP58yZM1bvExQUxLx58/jwww8JDw8nNDSvmEr+kPlvv/2WNm3a0KRJE0aOHEli4n9rcGZmZvLWW2/RqVMnGjRoQNu2bZkyZQppaf/NB2rbti3nz5/n22+/tcT4008/Wb3HtTZu3EjPnj0JDg4mIiKCadOmkZ2dbdmfP5R+9+7dvPzyyzRq1Ig2bdrwxRdfWJ3n0KFDjBgxgoiICBo2bEjPnj1ZsWLFPXwjN1apUiUaNWrE2rVrC+xbu3Yt7u7uViMArpeamoqXl1eh+9Tqgr8uoqKi6NSpE40aNeKJJ54o8J0mJyfz2muv0bx5c+rXr0///v3Zv3+/Zf+KFSuoV68eBoPBsq1Hjx7UqVOH9PR0y7Z+/foxdepUAIxGI++//z6tW7emXr16REREMGLECKvvWgghhCiNcowmtv1+DoAOzR/Mte3Nxmzif5iOMfECdq7l8ek/EbW9o63DEv+yr3jzonp6nR0VPfNGgMbJeveljvTcl1K5RhO/bo1m385YDFlG9A5amrUIIKJtdey0GpvENHPmTNq1a8fMmTM5dOgQkZGR+Pn5MWDAAB577DHi4+Othoo7OzsDcPbsWfr370+NGjWYPn06KpWKzz77jCFDhhAVFYVO999T66+//poGDRrw7rvvWh4cAPzyyy/ExcUxZcoUkpKSmDZtGm+//TYff/wxkNfLbzKZGDt2LB4eHly8eJHPPvuMkSNHsnjxYiBv6P3w4cNp3LgxQ4cOBcDPr/AKtVu2bOH555+nW7duvPzyy8TExPDxxx9z8eJFZs+ebdX2jTfeoGfPnsydO5fNmzczY8YMgoKCaNmyJQAXLlygcePGDBgwAJ1Ox++//86kSZNQFIVevXoVxVdjpXv37rz11lucPXvWkqgbjUY2bNhA586d0Wpv/GS8bt26rF+/nkWLFtGhQwcqV658w7bHjh0jMTGRcePGYTKZmD59Oq+88gpLly4FwGQyMWzYMM6ePcu4ceMoX748ixcv5qmnnmLJkiXUq1ePkJAQjEYjhw8f5qGHHiIpKYmTJ0+i0+k4ePAgrVq1Iisri7/++osnn3wSgM8//5wlS5Ywbtw4atSoQVJSErt37yYnJ6cIP0UhhBCi6O05epH0LCNe5RxoWKPwh+n3M8Vs4vLPH5N9/jhqvTM+AyZj5+Jx6wNFibH3zS+qF4NiNqFSF8w7/Cu6ciEhg9iLaTSsWaGkQxQ3Icl9CVAUBWOO6Y7a79kew46NJy3bDFlGy+vQVlVvOr/FZDZhzDGhVuei16uLbC5M/fr1mTRpEpA3VHvv3r1s2LCBAQMGWIaNFzZUfM6cObi5ubFo0SLs7fPWxmzcuDHt2rVj2bJlPP74f8VT3NzcmDNnToGYFUXh008/tTwIOH/+PJ9//jlmsxm1Wo2Hh4elZxcgNzeXypUrM3DgQE6fPk1gYCB16tRBp9NRvnz5AjFeb86cOTRs2JCPPvoIgJYtW+Lg4MCUKVM4fvw4QUFBlrYdO3ZkzJgxAISGhrJt2zY2bNhgSe67detmdR0hISFcunSJpUuXFkty36VLF9577z3Wrl1rKa63a9cukpOT6dGjx02Pffnllzl16hTTp09n+vTpeHl50bp1awYNGkStWrWs2qalpbFixQrL3P7MzExee+014uPj8fHxYdu2bfzxxx/Mnz/fMlogIiKCjh078vnnnxMZGUmlSpXw9fXlwIEDPPTQQxw8eJAKFSpQv3599u/fT6tWrTh06BBGo5GmTZsCcPToUSIiIqzum06dOhXVxyeEEEIUm0374gBoH+KHWv1gzVVWFIWEDfPJPLkflUaLT98J6MrfuBNB2IbWsxIqrR7FaMB49Tw6r4IdYf4+ruw5elGK6pVCktwXM0VRWDTnV87FJt1We0cnHc9PbMu+nbGF7t+3M5aw1tWY/e4vZGbcuqeySkA5howOK5IEPyIiwup1tWrV+O2332553O7du+natSsajcbSG+/q6kqdOnX4888/rdq2bNmy0FhDQkKsevirVauG0Wjk6tWrlt7pFStW8OWXXxIXF0dmZqalbWxs7B0VgsvIyODYsWOMHz/eanvXrl2ZMmUKBw8etErur/1cVCoV1apVIz4+3rItJSWFyMhItmzZwqVLlzCZ8h70uLu733ZMd8LDw4Pw8HDWrVtnSe7XrFmDr68vTZo0uemx3t7e/Pjjj+zfv5+dO3dy4MABli9fzooVK5g7d65VIcJatWpZFe2rXj3vSW9+cn/gwAGcnZ2tpgFotVo6dOjAmjVrLNuaNm1qGaq/f/9+QkJCqF+/PuvWrbNs8/f3p0KFvCfDderUYcGCBURGRtKqVSvq1atX6JQBIYQQojSJv5rBkZMJqFR5yf2DJvnXn0j7fSOgosIjL6KvUtvWIYlCqNQa7H0CMZw9RvaFU4Um9/8thyfJfWkj/yIuAXeSVju72JORnoMhy1jofkOWkcyMHJxd7IsmuDvg4uJi9Vqr1d7WUOikpCS++uor6tata/XnwIEDXLx40aqtp6dnoee4vpJ9fqKfPwd+06ZNjB8/nvr16zNz5kx++OEH5s6da9XmdqWlpaEoSoFYXFxc0Ol0pKSkFNh+res/lwkTJrBmzRqGDh3KggUL+PHHH3n00UeLdRh59+7dOXXqFCdOnCArK4tffvmF7t2739ZDHrVaTfPmzRk3bhxLlixh+fLl6HQ6Zs6cadXu+u8kf7h//uedmppa6PdZvnx5q8+wWbNmHDlyBKPRyP79+2natCkhISH89ddfZGVlceDAAUuvPcBzzz3HsGHD+Pnnn3nssccIDw9nzpw5N1yPVQghhCgNtuw/C0CD6l5U8Hiw5pin/bGVpG3fAeDZcShOtR6ycUTiZv4bmh9d6H6/f5fDO3MpDbNZ/v1VmkjPfTFTqVQMGR12R8PyNRo1egdtoQm+3kGLi6ueoc8XrF6Zz2Q2kW3Ixl5vj16vs/kSFW5ubrRq1YqBAwcW2Hf9kmx3G2tUVBS1a9e2Koq3b9++uzqXi4sLKpXKqmAf5CX9OTk5uLm53fa5srOz2bZtGxMmTLAqMPjdd9/dVWy3q3379jg4OLBhwwbOnTtHZmbmTavk30ydOnUIDw9n+/btd3Scm5sbV69eLbA9ISHB6jNs2rQpWVlZ7N27l3/++YeQkBCqVq2KXq9n7969HDlyxGr6gk6nY8yYMYwZM4a4uDiWL19OZGQklStX5pFHHrmraxRCCCGKk8mssHn/f2vbP0gyow9xZe2nALiFPoJbSFcbRyRuxb7iv8n9hcKL6vmWd0JrpyY7x0R8Yga+5Z1LMjxxE9JzXwJUKhU6e7vb/mMym2nWIqDQczVrEYDJbL75OXR2aHUadDq7Ek3sb9STHxoaysmTJ6lTpw7BwcFWf6pWrVok720wGAoUilu9enWhMd6qJ9/JyYnatWsTFRVltX39+vUAtxzafq2cnBzMZrNVbOnp6fzyyy+3fY674ejoSNu2bdmwYQNr1qyhZs2aVlMJbiQhIaHANrPZTFxcHOXLl7+jGJo0aUJ6ejq7du2ybMvNzWXz5s1Wn2FgYCBeXl58/vnnuLm5Ub16ddRqNU2aNGHBggVkZ2cTEhJS6Hv4+/vz0ksv4e7uTkxMzB3FJ4QQQpSUIyeukJCchbODlofqVbR1OCUm+2I0l5bPALMJ53ot8Wjz+K0PEjZn6bm/HItiKtjZqNGoqeKd13sv8+5LF+m5L4V0Ojsi2ub9UJWmavm3Uq1aNXJzc/nqq69o1KgRzs7OVK1aleeff54+ffrw9NNP07dvX8qXL09CQgL79u2jadOmd92jfK2wsDDeeust5s6dS6NGjdi+fTt79uwp0K5q1ar89ttv7N69G1dXVypXrky5cuUKtBs9ejSjRo1i3LhxPPzww5w+fZqPP/6YTp063VaSnM/FxYXg4GC++OILPDw8sLOzY968eTg7OxcYGVDUunXrxtq1a7l48SIvvfTSbR3zzDPPEBAQQJs2bahUqRJJSUksX76c48eP8/rrr9/R+7du3Zr69evzyiuv8PLLL1uq5V++fLnAigNNmjQhKiqKjh07WrY1bdqUGTNm4OPjQ5UqVSzbR44cSd26dalTpw4ODg5s3bqVlJQUHnpIhvgJIYQonTb+W0ivdZPK6Erpv+OKmjH5EvFL30MxGnAICMar+0hUKulXLAvs3L1ROzhjzkon5/IZy/J41wqo6ErM+RTi4tMIDbZBkKJQktyXUnZaDWFtqtGiXQ0MBiN6vRaT2VxqE3uANm3aMHDgQObNm8fVq1cJCQlh8eLF+Pv7s2zZMmbOnMnUqVPJzMzEy8uLkJCQO0qUb6Z///6cO3eOb775hgULFhAREcFHH31E3759rdq99NJLvPnmm4wZM4aMjAymTZtG7969C5yvXbt2zJo1i7lz5zJy5Ejc3d3p27cvL7/88h3H9tFHHzFlyhQmTJiAu7s7gwcPJjMzk4ULF9719d6O8PBw3N3dSUlJue0HKMOGDWP9+vXMmjWLK1eu4OLiQtWqVYmMjLRKvG+HRqNh3rx5fPDBB3z44YdkZmZSt25dFi5cSL169azaNmvWjKioKKu59c2aNQOw2gZ5Ky3kL9dnMpkIDAxkxowZhIWF3VF8QgghRElISc9m7595NYY6PiBr25syU4n//h1MGcnoKgTg3edVVJobL8UrSheVSoV9xWpkxRwh+8KpQpN7/3/n3cdKz32polKkCtVtO3r0KADBwQUfTxkMBsuSa3q9vqRDs2IymTAYDOj1ejSa0vswQBQvuQ/+U5p+PktaZmYmx44do3bt2jg6PlgFnMR/5D4QIPeBrazcEc38lX9SvbIbH49tbetwiv0+MBuzufjtm2SfP4Gda3l8h0yTtexLoVvdB4nbviN593JcGrTFq/uoAvsP/nOJN7/4jcoVnPl0fLuSCPmBdrM89FoyNkYIIYQQQohioCgKm/flFdJr3+z+77VXzCYu//wx2edPoNY74zNgsiT2ZZSlqN7Fwovq5S+HdyEhgxzj7RcOF8VLknshhBBCCCGKwcmzycReTEVnp6ZV48q2DqdYKYpCQtR8Mk/uR6XR4tP3NXTl7+9rvp/lF9XLuXIOc46hwH4PVz1ODlrMZoVzl9NLOjxxA5LcCyGEEEIIUQw2/dtrH1bfF2eH+3vOefLu5aQd2gioqPDIi+ir1LJ1SOIe2Ll4oHEuB4qZnEunC+xXqVSW3nuZd196SHIvhBBCCCFEETPk5LLj0Dng/l/bPu3ILyRt/x4Az45DcaolK9jcD/KH5htusN59flE9WQ6v9JDkXgghhBBCiCL26x8XyDTk4uPpSL2q5W0dTrHJjD7ElbWfAuAW+ghuIV1tHJEoKpb17m8x7z4uXpL70kKS+yImiw8IUfrIz6UQQoiStnFvfiE9P9RqlY2jKR7ZF6O5tHwGKGac67XEo83jtg5JFKH8JfCyb9Bz7+fzb3IvPfelhiT3RUSrzZtHlZmZaeNIhBDXy/+5zP85FUIIIYrThSvp/BVzFbUK2jW9P4fkG5PiiV/6LorRgENgfby6j0SlktTifpI/LD83KR5TVsGief7/9twnpBhIz8wp0dhE4exsHcD9QqPR4O7uzuXLlwFwdHREpbLNU1qTyUR2drYlLvFgkvsgr8c+MzOTy5cv4+7u/sB+DkIIIUrW5v15vfaNgipQ3t3BxtEUPVNmKvFL3sGUkYLOOxDvR19BpZEH6PcbjaMLdu7e5CZfIjs+GsfABlb7nR20lHd3ICE5i7j4NOpW9bRRpCKfJPdFyMfHB8CS4NuK2WwmNzcXOzs71Gp5gvqgkvvgP+7u7pafTyGEEKI4mUxmtvyb3Hdofv+tbW82ZhO/9D2MiRexc/PCp9/rqO0dbR2WKCb2vtXzkvsLBZN7yCuql5fcp0pyXwpIcl+EVCoVFStWpEKFChiNRpvFkZWVRUxMDH5+fjg43H9Pi8Xtkfsgj1arlR57IYQQJebg8cskpmbj5qyjWZ3768GyYjZx+eePyb5wErXeGZ/+k7Bz8bB1WKIY2VesTsbfu29aVO/gP5dlObxSQpL7YqDRaGyaTJjNZgDs7e3R6/U2i0PYltwHQgghRMnbtDcOgDZNqqC1u39GzimKQkLUF2Se3I/KTodP39fQla9s67BEMbP3vXlRvfx591JUr3S4f37jCCGEEEIIYUNJaQb2/30JyKuSfz9J3r2ctEObABUVer6IvkotW4ckSoC9T1VAhSntKrnpSQX2/7ccXpqsTlQKSHIvhBBCCCFEEdh64Cwms0KQXzn8/10m7H6QduQXkrZ/D4Bnp6dxqtXcxhGJkqLWOaAtXwkovPe+cgVn1GoVGVlGrqYYSjo8cR1J7oUQQgghhLhHiqKwaV9+Ib37p9c+89TvXFn7KQDuYb1wa9rFxhGJkmbvm7ckXmHz7rV2Gip5OQHIvPtSQJJ7IYQQQggh7tE/sUmcu5yOvU5Di4aVbB1Okci+cIpLP30Eihnn4FaUa/24rUMSNpC/3n32hehC9+ePUjkTL8m9rUlyL4QQQgghxD3atC+vkF5EA18c9WV/zXdjUjzxP7yHYjTgEFgfr27PoVKpbB2WsAFLcn/xVKHz6vOL6knPve2Vqmr569evZ9WqVfz111+kpqbi7+/P4MGDefTRRy2/TAYPHsy+ffsKHLtu3TqqVatmeZ2Wlsa0adPYvHkzRqORFi1aMGnSJCpUqFBi1yOEEEIIIe5/mQYjOw+fB6BDs7K/tr0pI4X4Je9gykhB5x2I96OvoNKU/QcW4u7YeweA2g5zVhq5KZfRuntb7c/vuY+7mGaD6MS1SlVy/+WXX1KpUiUmTJhAuXLl+PXXX5k8eTLx8fGMHj3a0q5x48aMHz/e6tjKla2X4njxxRc5deoUb775Jvb29sycOZNhw4axfPly7OxK1WULIYQQQogybNeRCxhyTFTycqJOYNle991szCb+h2kYEy9i5+aFT7+JqO0dbR2WsCGVnRZdBX9y4qPJvhhdILnPr5h/9nIaJpMZjUYGh9tKqcpyP/30Uzw8/vuFGBoaSnJyMosWLWLkyJGo1Xk3iqurKw0bNrzheQ4dOsSuXbtYsGABERERAAQGBtK1a1c2btxI165di/U6hBBCCCHEgyN/bfv2zfzL9NB1xWzi8s//I/vCSdQOzvj0n4SdSzlbhyVKAXvfannJ/YVTONcOs9rn7eGIvU5Ddo6JCwkZVPF2sVGUolQ9Vrk2sc9Xu3Zt0tPTyczMvO3z7NixA1dXV8LDwy3bqlatSu3atdmxY0eRxCqEEEIIIcTZS2n8E5eEWq2iXdMqtg7nrimKQsL6eWSePIDKTofPY6+hK1/51geKB8K18+6vp1ar8Ps3oY+Tono2VaqS+8IcPHgQb29vnJ2dLdv27dtHw4YNCQ4OZtCgQezfv9/qmJiYGAIDAws8Oa1atSoxMTElErcQQgghhLj/5S9/F1Lbm3KuehtHc/eSd/1I2uHNoFJT4ZEX0VepZeuQRCmityyHF4OimAvsD5CieqXCXQ3L37NnD3/99RfPPPOMZduPP/7InDlzyMnJoXv37owfPx6NRnNPwR04cIB169ZZza8PCQmhZ8+eBAQEcPnyZRYsWMBTTz3F4sWLadSoEQCpqam4uBQcDuLm5saff/55TzEpinJHowhsISsry+pv8WCS+0CA3Acij9wHAuQ+KA65JjO/7M9L7ls28C71/0aEwu+DzL92kLpjCQCubQajqhJcJq5F3L07/X2gOHqgstOh5GSRdi4aO0/r5R4reuY92Io5lyz3TjFQFOW2pvzcVXIfGRmJr6+v5fXx48d54403CAoKws/Pj8WLF1O+fHmGDx9+N6cHID4+nrFjx9K8eXOeeOIJy/bnn3/eql3r1q3p3r07n3zyCV988cVdv9/tMhqNHDt2rNjfpyjExsbaOgRRCsh9IEDuA5FH7gMBch8UpWNns0jJyMFZr0ZvTuDYsau2Dum25d8Hdleicf79B1RAVtUwknSVoIz8W1fcuzv5feDsUgFt0jniDu0mp1Kw1T4l2wBA9NnEMpMrlTU6ne6Wbe4quY+OjqZjx46W1ytXrsTZ2Zlvv/0WBwcHpkyZwsqVK+86uU9NTWXYsGG4u7sTGRlpKaRXGEdHR1q1asWGDRss21xdXYmPjy/QNiUlBTc3t7uKKZ9Wq6V69er3dI7ilpWVRWxsLAEBATg4ONg6HGEjch8IkPtA5JH7QIDcB8Vh1YFDALQL8aNe3Ro2jub2GAwGLl68SMWKFdEkXyBxywoURUFfOxzvTs+W6YKA4vbdze+D1Et1yUw6h5fGgGvt2lb7KlbJZvEvO0jKyCWwWk30unsbwS2snTpVsNZBYe4quc/KyrKaA79z504iIiIsN0ZwcDCrV6++m1NjMBh49tlnSUtLY+nSpYUOr7+VqlWrsmfPngLDF06fPk3NmjXvKq58KpUKR8eysRyIg4NDmYlVFB+5DwTIfSDyyH0gQO6DonI1JYvDJxMA6BJerUx8pmajAQd7F5y1KuwcnDEk5mDnWh471/L49Bwja9k/gO7k94HZrzaZhzZguhxb4BhHR0fcnHWkpOdwNS2XGlWkYn5Rut2HbndVUK9ixYocPXoUgLi4OE6ePGlZcg7yeshvZ9jA9XJzc3nxxReJiYlh/vz5eHt73/KYzMxMtm3bRnDwf0NDWrZsSUpKCnv27LFsO336NH///TctW7a847iEEEIIIYS41pb9ZzErUCfQg0pezrc+wMbMuTkk/7qCuJlPc272M5yZ9TSG88fxffJdvPu8Kom9uCV732oA5FyKRTEZC+z398krqhcnRfVs5q567nv06MHcuXO5dOkSp06dws3NjXbt2ln2//XXXwQEBNzxeadOncrWrVuZMGEC6enpHD582LKvTp06/PHHH8yfP58OHTpQqVIlLl++zKJFi7hy5QqzZs2ytG3UqBERERG8/vrrjB8/Hnt7ez7++GOCgoKsphMIIYQQQghxpxRFYfO/VfI7NPO3cTS3ZjYaSP51Bcm7lv23zZBB8q4fQaXGPbSnDaMTZYVduYqo9U6YDRnkXD6LfcWqVvv9K7ryx6kEYi+m2ShCcVfJ/YgRIzAajWzfvp2KFSsyffp0XF3zntQkJyezb98+qyJ4t2v37t0ATJ8+vcC+LVu24OXlhdFo5OOPPyY5ORkHBwcaNWrE1KlTqV+/vlX7mTNnMm3aNKZMmUJubi4RERFMmjQJO7u7umQhhBBCCCEA+DPmKhevZuBgb0dEA99bH2BjKrUdqQfWFbovdf9ayoU/WsIRibJIpVJhX7EaWaf/IPviqYLJvfTc29xdZbp2dnaMHTuWsWPHFtjn7u5uSdLv1C+//HLLNgsWLLitc7m4uPDee+/x3nvv3VUsQgghhBBCFGbT3jgAWjaqhN6+9HccmQ0ZmA0ZN96XnYHG8d6KTosHg33F6v8m99EF9gVUzJtnHxcvyb2t3NWc+2tdvnyZf/75R9YzFEIIIYQQ972MLCO7/7gIQIdmfjaO5vao9U6o9U433mdf+D4hrmdfMW/VsOwLBau3V/HOS+6T0rJJSc8u0bhEnrtO7jdv3kznzp1p1aoVvXr14siRIwAkJibyyCOPsGnTpiILUgghhBBCiNJgx6Fz5BhN+Pm4UNOvnK3DuS2KORfXpl0L3eca0g3FnFvCEYmyyt43L7nPuXIGs9E6gXfUa/H2yKuiL733tnFXyf0vv/zCmDFjKFeuHKNGjUJRFMs+Dw8PvL29+emnn4osSCGEEEIIIUqDjZZCen5lZk14kyEDt5CuuEf0sfTgq/VOuLfoi3tYL9RavY0jFGWFxsUDjZM7KGZyLp0usD+gYv68eymqZwt3NUlo7ty5NG3alMWLF5OUlMScOXOs9jds2JClS5cWSYBCCCGEEEKUBqcvpHDqbDJ2GhVtmlSxdTi37er6LzAmXqB8l2cpF9GH3Mx07BydUUwm1HZ3vny1eHCpVCrsfauTefIA2RdOoa9cy2q/n48Le/+Kl557G7mrnvuTJ0/SpUuXG+4vX748V69eveughBBCCCGEKG3yl79rVtcHN2d7G0dzezJO7Cfz5H6MSfFoHF3JyjZy4swFsrKNqHXSYy/unH3FvPXuCy+ql9dzHysV823irpJ7BwcHsrKybrj/7NmzuLu7321MQgghhBBClCrGXBNbD54Fysba9gDmHANXN+atNOX+0MPovPJGGxgMBluGJcq4mxXV8/83uT8Tn4rZrBTYL4rXXSX3zZs3Z8WKFeTmFiy+ceXKFX744QciIiLuOTghhBBCCCFKg9/+jCct00h5Nz2NgirYOpzbkrx7ObkpV7Bz88I9vI+twxH3ifyiesbEC5iuW2KxkpczdhoVWdkmriTfuDNYFI+7Su5ffPFF4uPj6dOnD0uXLkWlUrFr1y4+/vhjevTogaIojBo1qqhjFUIIIYQQwiby17ZvF+KHRl36C+nlJJwj+bdVAHh2fFqG4Isio3F0xc4t7wFXznVD8+00aipX+He9exmaX+LuKrmvWrUq3333He7u7syaNQtFUViwYAGff/45NWvW5LvvvqNy5cpFHasQQgghhBAl7nJiJodPXgGgfRlY215RFBKi5oE5F8caTXGqGWLrkMR9xt73xvPu/X1k3r2t3FW1fIAaNWrw5ZdfkpKSQlxcHIqiUKVKFTw8PIoyPiGEEEIIIWxqy4GzKArUr14eH08nW4dzS+l/7vg/e/cdJmdZNX78O313ZnvvvWTT66Z30hN6QBEQEVCRrgiior4/CSgiRUVfIC8IihBaaGmk91432Wzvvffp8/tjsgshgWx2Z3Y2yflcF5fsPDP3fZY8Wfc8932fg7HkJAq1luD5P/R0OOIypItMoSN7D6aq852794Uj0uveE/qc3Hfz9/dn5MiRrohFCCGEEEKIQcVud7DxwJe97Qc7m7GDxk3/AiBg2nI0AZdGfQBxaek+d/9tRfVkW/7A61Vyv3r16j4Nfu211/bpc0IIIYQQQgwGx/PrqG3sxOClZvLIKE+Hc0FNW9/G1tGCJjiagEnLPB2OuEzpIpIBBdbWemwdLagM/j3XEs5syy+vbcditaNR9+kkuOiDXiX3jz/++EUPrFAoJLkXQgghhBCXtC/2OVftZ46NQadReTiab2eqzKf10HoAQhbejUKl8XBE4nKl1HmjCYnGUl+OqTIffeq4nmuhgd7ovdR0Gq1U1LWTcGYlX7hfr5L7TZs2uTsOIYQQQgghBpW2TjN7sqoAmDdxcPe2d9ht1K19BXDgM3wG3gkjPB2SuMzpIlOw1JdjrDo7uVcoFMRH+JFd3EhJVask9wOoV8l9dHS0u+MQQgghhBBiUNl6qByL1U5ilB/J0f4X/oAHtR7+AnN1AUqdnqC53/d0OOIKoItMpv3E1vOeu4+L8HUm91JUb0D16QDE3Llzv3U1f8uWLcydO7fPQQkhhBBCCOFJDoeDL/Y7e9vPy4xHoRi8ve2t7U00bf0PAIGzvofaJ8CzAYkrQk9Rvap8HA7HWde6V+ulHd7A6lNyX1FRQWdn5zde7+zspLKyss9BCSGEEEII4UkFFS0UVbaiUSuZNS7G0+F8q8ZNb2I3daKLTMZv7DxPhyOuENrwBFCqsHe2Ym2tO+taT8X86jYPRHbl6nPpwm97ennixAn8/ORshRBCCCGEuDR9sc+5aj95eCS+eq2Ho/lmXcUnaM/aDigIWXgPCuXgLvonLh9KtRZtqLM9pKmy4Kxr8Wcq5tc2dtJptAx4bFeqXve5/9e//sWbb74JOBP7FStW8Pzzz5/zvvb2dlpbW1m6dKnrohRCCCGEEGKAmCw2th0uB2DexMHb295hs1C/7lUA/MYt6NkmLcRA0UWlYK4pwlSVj0/G5J7X/Qxagvx0NLaaKK1uY0hCkAejvHL0OrkPDg4mNTUVcG7LDw8PJzw8/Jz36fV6hg0bxi233OK6KIUQQgghhBgge45X0mG0EhbozciUUE+H842a936KpaEClcGfwFnyu7cYeLrIFNqOfIGpquCca/ERfjS21lFc1SrJ/QDpdXK/dOnSntX42267jXvvvZfJkydf4FNCCCGEEEJcWr7Y7+xtf9WEOJTKwVlIz9JcS/PO9wAImvt9VF4GD0d0abAZjSjUaqwdHagNBhxWKyovL0+Hdcn6sqheAQ6HHYXiy1Pf8ZF+HMmtk4r5A6jXyf1XvfXWW66OQwghhBBCCI+rqu/geH49CgXMzRy8W/IbNqzEYTXjFT8Mn+EzPB3OJcFuNlP+4WqqPluDraMDlcFA1LIlxNxwHUrt4K2rMJhpQ2NRqLU4TJ1YGqvQBn/ZQr373H1JlRTVGyi9Su4PHDgAwIQJE876+kK63y+EEEIIIcSlYNMB56r96NRQwgL1Ho7m/DpyD9CZdxCUamcRvUHcpm+wsBmNlH+4mvJ33/vytY4Oyt5ZBUD0ddfICn4fKJQqtBGJmMpzMFXmn5Xcf7UdnsPhkPt0APQqub/ttttQKBQcO3YMrVbb8/U36f7Dy87OdlmgQgghhBBCuJPN7uhJ7udNjPdwNOdnNxtp2LASgIBJV6MNGdxt+gYLhVpN1Wdrznut8tPPiVl+wwBHdPnQRaY4k/uqfHxHzOx5PTbCF4UC2jrNNLeZCPSThyfu1qvkvrtKvvbMdpXur4UQQgghhLhcHMmppb7FiK9ey6ThEZ4O57yad72PtaUOtX8oAdNu9HQ4lwxrRwe2jo7zXrOduab09x/gqC4Pushk4Nx2eDqNishgA5X1HRRXtUpyPwB6ldxnZmbyy1/+Ep1Ox6hRo8jMzHR3XEIIIYQQQgyoL/Y7e9vPHheDRj34+sWb68po3vsJAMHzf4hSo/NwRJcOtV6PymA4b4KvMhhQ6aUgYV91F9Uz1xThsFlRqL5MMeMj/ais76CkupUx6WGeCvGKobzwW5w++ugjSktL3RmLEEIIIYQQHtHSbmL/yWoArhqEhfQcDgf1618Fuw196gQMaVLbqrcaDx6i+dhxIpcsOu/1yCWLaMs5jbmpaYAjuzxogiJR6PQ4rGbMdWVnXfvquXvhfr1O7oUQQgghhLhcbTlUhtXmICU2gMSowbc9uz1rO8aSkyjUWoIX3OnpcC4JdquV4n+9Rfb/W0Hx6/8i6uqlxNy8HJXBuUqvMhiIuXk5UUuXUPCPVzj68KO0Zp/2cNSXHoVC+eXW/Kr8s67Fn0nuS6qlYv5A6FMrPCGEEEIIIS4XDoeDDfucO1TnD8JVe1tXO42b/gVA4PTlaPxle/OFmOrqyfnzX2g7nQNAwKiRqLy8iLn+WmJvurGnFZ7DasXS0goKBZamJrJ+9SQJd95B5JJFUt39IugikzEWn8BUVQBj5vW8Hh/hC0BpdRs2uwOVUv6butNFJfcHDx7EZrP1+v3XXnvtxcYjhBBCCCHEgMotbaKspg2tRsWMMYOv+nzTtv9i62hBExKD/8Rlng5n0Gs8eIi8F17C2taOSq8n5b57CZk62XlRowH4snieWo3Ky4tRzz5D3l9fpmHXbopeXUl7Xh7J9/4YlU7qGvRG97l7U+XZK/eRIT5o1UrMFhs1DR1Ehfp4IrwrxkUl96tWreLdd9/t1XsVCoUk90IIIYQQYtD7Yr9z1X7qyEgM3hoPR3M2Y2U+rYfWAxCy8G4UqsEV32Bit1op/ffbVHz0MQCG5GTSH30E78gLdz5QeXuT/ugjVKanUfzGm9Rt3U5HcQlDHv9Frz5/pfOKPFNUr64Uu9WMUu3ssqZSKoiN8KWgvIWS6lZJ7t3sopL7Bx54gOnTp7srFiGEEEIIIQaU0WRl+5EKYPD1tnfYbdSvfQVw4DNiJt7xwz0d0qBlqqsn59m/0Jbj3IYfuWQxCT+4HaWm9w9DFAoF0dcswyc5iZw/PUdncQnHfvYoaQ8/SNCE8e4K/bKg8gtBZfDH1tGCuaYYr+i0nmvxEX4UlLdQXNXG5BEeDPIKcFHJfUxMDMOHyw8VIYQQQghxedh5rJIuk5XIEAPDk4I9Hc5ZWg9vwFxdgNLLQNCc2z0dzqB1zjb8++8lZMrkPo/nP3wYo55/lpw/PkdbTg7Zf3ia2JuXE3vzchSqwdcicTBQKBToIlPozD+EqTL/nOQeoEQq5rudVMsXQgghhBBXrO7e9ldNiBtUBdSs7U00bX0bgKBZt6D2CfBsQIOQ3Wql+I03yf5/K7C2tWNITmbUX57tV2LfTRcczPCnfk/E4oUAlL37Hqf+8DSWNqn6/k10Z7bmf71ivrTDGziS3AshhBBCiCtSeW0bp4oaUSpg7oRYT4dzlsZNb2I3daKLTMb3K9XHhZOprp6sJ57sOV8fuWQxI//4lEvPxys1GpJ/dDepD92PUqul+fARjv3sF7QXFrpsjstJTzu8yq+3w3NWzK+qb8ds6X1xdnHxep3cX3fddcTFDb7WIEIIIYQQQvTFxjOF9MYOCSfY39vD0Xypq/gE7VnbAQUhi36EQilbwb+q8cBBjj78M9pyclDp9aQ/9nOS7vnhRZ2vvxhhs2cx4o8r8IoIx1RTy4nHfkXt5q1umetS1l0x39JQid3U2fN6kJ8XPt4a7A4oq5GdD+7U6+T+6aefZtSoUe6MRQghhBBCiAFhs9nZfLAMgPkTB88ClsNmoX7dqwD4jVvQsxoqvrIN/w9P92zDH/28a7bhX4hPUiKjnvsTgePGYjebyXvxrxT881XsFovb575UqAz+qP1CAIez3/0ZCoWC+DNb80uqZWu+O8m2fCGEEEIIccU5mF1DU5uJAB8dE4YOnlZnzXs/xdJQgcoQQOCsWzwdzqBhqqs77zZ8r4iB+7NT+/iQ8etfEvvdm0GhoHrtOrJ+9SSm+oYBi2Gw6+l3/5XkHr48d19SJSv37iTJvRBCCCGEuOJ097afPT4WtWpw/Epsaa6heed7AARd9X1UXgYPRzQ4OLfh/9y5Dd+gZ8jjj7p1G/63USiVxH3nJjJ+/UtUBgNtObkce+RRWk5kDXgsg9E3FdWLj3Ceuy+WlXu3Ghw/yYQQQgghhBggja1GDmTXADAvc/BsyW/Y8H84rGa84ofjM2y6p8PxuPNuw//LswRPnuTp0AgaP45Rz/0JQ2IClpYWsp78PRWrP8HhcHg6NI/qWbmvPHvlvmdbvlTMd6teJfdvvvkmRUVF7o5FCCGEEEIIt9t8sAy73cGQ+EBiw309HQ4AHTn76cw7CEo1IQvvHlRt+TzBXdvwzWYrNqudjnYTNqsds9na57G8IyMY8ccVhM6aCXY7xa//i5xnn8Pa2dWvGC9luogkAKwttdg6Wnpe7+5139BipL3T7JHYrgTq3rzp6aefJjAwkMTERAAyMjL405/+xLJly9wanBBCCCGEEK7kcDjYeKa3/byJ8R6OxsluNtKwYSUAAZOuRhsS4+GIPKvxwEHyXvwr1rZ2VAY9qff/1CWr9VaLjd1bCti/oxhjlwUvbw2Z0xOYNicFtaZvHQlUOh2pD92Pb1oqRStfp2HXHjpLyhjyy1+gj4nud8yXGqWXAU1wFJaGSkxVBehTxgJg8NYQGuhNXVMXJdVtDEsK9nCkl6derdz7+fnR0PBloYgrfbuJEEIIIYS4NBWUt9DWacFLq2LaqChPhwNA0873sLbWo/YPI2DajZ4Ox2O+vg3fJ8V12/DNZis7N+ezfUMexi5nhXtjl4XtG/LYuTm/Xyv4CoWCyCWLGP7U/6ANCqKrvJzjP3+Mhj17+x33peibz907V++LZWu+2/Rq5X7ixIn89a9/JTs7G19f59al1atXc+zYsW/93K9//euLCmbt2rV88sknnDx5ktbWVuLj47ntttu44YYbztqa9N577/Haa69RWVlJYmIiDz/8MLNnzz5rrLa2Np5++mk2btyIxWJh+vTp/PrXvyYsLOyiYhJCCCGEEJc+o9mKSqnE31fHyl/No7SmDb3XwBdk+zpzXRkt+z4FIHjBD1FqdB6OyDNMdXXkPPs8bTk5AEQuXUzCHbe7rGieSqlk/47i817bv6OY6XNT+z2HX8YQRv3lT+Q8+xdaT57i9DPPEn39tcTfegsKVd92BlyKdFEptGdtx1R5blG9g9k1cu7ejXqV3P/2t79lxYoV7Nq1i4aGBhQKBbt27WLXrl3f+BmFQnHRyf0bb7xBdHQ0jz/+OIGBgezevZvf/OY3VFdXc9999wHw+eef85vf/IYf//jHTJo0iTVr1nDffffxn//8h9GjR/eM9dBDD5Gfn8/vfvc7dDodL7zwAnfffTcffPABanWvvm0hhBBCCHEZMFtsfLAln093FNLRZcHgrWHZ9CQSIv3Q9nE7tis4HA5nT3u7DX3aBAyp4z0Wiye5axv+VxmNlp4V+3OudVkwGi0YfPr/YEUbGMiw//ktJW/+m8qPP6Xiw9W05xeQ/vOH0fj793v8S4EuMhlwtsNzOBw9i7QJ0uve7XqV5QYHB/Pcc8/1fD1kyBCeffZZl5+5/8c//kFQUFDP15MnT6a5uZnXX3+de++9F6VSyUsvvcSSJUt46KGHAJg0aRK5ubn8/e9/59VXXwXgyJEj7Ny5k5UrVzJt2jQAEhMTWbx4MRs2bGDx4sUujVsIIYQQQgxORrOVD7bk886GnJ7XOrosvLMhBwVw/ewUvLSeWfhpz9qGsfQkCo2O4Pl3eiQGT7JbrZS89R8qV38CgE9KMumPPuKW3vVeXhq8vDXnTfC9vDXodGrsdgdKZf8LGSrVahLvvAOf1FTy//YyLcdPcPSRXzDk8UfxTU3p9/iDnTY8ERRKbB3N2NoaUPuFAGdXzP9q0i9cp0+t8J5++mnGjBnj6ljOSuy7ZWRk0N7eTmdnJ2VlZRQXF7No0aKz3rN48WL27NmD2eysvLh9+3b8/PyYOnVqz3uSkpLIyMhg+/btLo9bCCGEEEIMTiqlkk93FJ732ic7ClEpPdMZ2tbVTsPGfwEQOG05Gv8r6+hodzX87sQ+culiRjzT/2r438Rmt5M5PeG81yZMTSA/p46VL+6korTZZXOGTp/KqGefxisqEnN9PSce/xXVG75w2fiDlVKjQxvqbDH51a35MWE+KJUKOoxW6puNngrvstann2bXXXcdMTHOKp75+fls27aNbdu2kZ+ff4FPXrxDhw4RHh6Oj48PhYXOH8zdVfu7JScnY7FYKCsrA6CwsJDExMRzngYlJSX1jCGEEEIIIS5/HUYLHd+wHbujy0Kn8fzX3K1p69vYO1vRhMTgP3GpR2LwlMYDBzn60M9py8lBZdAz5PFHSbr7hy47X/9NMqclMv2qVLy8nfN4eWuYMT+VKbOT2Lkxj6ryFla+tJM1H5z4xi38F0sfF8eoP/+RoImZOKxWCv7+T/L++jJ28+XdDq6n3/1Xiupp1CqiQ30A2ZrvLn3eg7Rx40aeeeYZKioqzno9JiaGxx9/nLlz5/Y7uIMHD7JmzRoee+wxAFpanL0S/fz8znpf99fd11tbW3sK/32Vv78/WVlZ/YrJ4XDQ2dnZrzHcraur66z/FVcmuQ8EyH0gnOQ+EHDl3gcGLy8M3przJvgGbw16L82A/25nri6g9fAGAHxn306XyQIMzEMGT94HDquVynffo/azNQDokxJJeOA+dOFhbv8z2LI2j5L8JuZfM5Tp81IwGa3ovDRYLFbsDivX3DKCbevyOHWshoO7Szh1rJJZC1PJGBXe/+3jCgVxD/wU3SfxVK16n9qNm2grKCTp4QfQhoa45hu8SO6+DxTBsQB0lufi9ZU/25hQPWU1beSVNjA0/tx8TZxfb48x9Cm537ZtGw888ABRUVE8/PDDJCc7iyYUFBSwatUq7r//fv75z38yY8aMvgwPQHV1NQ8//DATJ07k9ttv7/M4rmaxWMjOzvZ0GL1SXFzs6RDEICD3gQC5D4ST3AcCrrz7IC4+iWXTEnnni9xzri2blkhTczNlJUUDF5DDju+eN1DjwBQ1goI2wAO/Ww70feBoacH8wWoc5c6FQdXECdjmzqawsQEaGy7w6f5pbjBzaE8DOCAvL48OUxVqtRqr1YrV+mULvMRhSnyDg8g62EJHq4U1H5xi3858ho/3x8ffBXUZ0lPR3PIdLB+upquoiJOPPYHm+mtRJSde+LNu4q77QNWlwA8wVhaQfeoUnElMvZTOhwlZuRWkhVxZDxr7S6vVXvA9fbpLX375ZdLT0/nPf/6DXq/veX3u3Lnceuut3HLLLfz973/vc3Lf2trK3XffTUBAAH/9619RnjkL5X+mwmRbWxuhoaFnvf+r1/38/Kiurj5n3JaWlp739JVGoyElZXAXwujq6qK4uJiEhAS8vb09HY7wELkPBMh9IJzkPhBw5d4HCoWC62al4HDAZ7uKeqrlXz09iRvnpGKzmsnIyBiweDqOfkFbazUKnZ6YZT9CpR/YCuqeuA9aDh+h5LU3cHR0oNLrifvRXQRkThiQuW1WO29tOgAOyBgZzsy5w779Axkwebqdg7tK2bu1mIYaMzvW1ZM5LY6JMxPQ9Le7QkYG5omZFL3wEp2FRVjefoeQm24k/OqlKAaw/oO77wOHLZWafW+htBpJjQxCHeispdBOLVuOH6PFqBzQv3eXut4ef+9Tcp+Tk8PDDz98VmLfTa/Xc9111/H888/3ZWiMRiM/+tGPaGtr49133z1re31SUhLgPFPf/e/dX2s0GmJjY3vet2fPnnO2LxQVFZGWltanuLopFIrzft+Dkbe39yUTq3AfuQ8EyH0gnOQ+EHBl3gfPvX2IqSOjePO3C+gyWdF7abDZ7c42eJqBe9BhbW+iZvf7AATPvhXfkMgBm/vrBuI+OG81/F/8DK/wcLfO+1Xbv8ijvqYDvUHLkhtGoddfePUTYM6ioYzJTGDtR1nkZ9eyd1sJp0/Usej6YaRm9C9+fXwco/64gsJXVlLzxUaq3n0PU3ExqQ/ej9pg6NfYF8ud94EuIhFTRS7Kpgr00c7cLT3BuUBbUdeJTueFSuWZgpaXmt4eDenTf02dTtdzvv18Wlpa0Okuvk+k1WrloYceorCwkNdee43wr/3Fj42NJSEhgXXr1p31+po1a5g8eXLPVoUZM2bQ0tLCnj17et5TVFTEqVOn+nVUQAghhBBCXFoq6trZeqicp9/YT1unGX8fHRq10iPt7xo3/guHqRNdZAq+Y64a8PkHkrMa/m++rIa/bImzGv4AJvZ1NW3s+CIPgAXXDkPv07vEvltgsJ7v/nACy78/Dj9/L5obO/nvawdY9cZBWpr6t6VcqdWSct9PSP7pT1Co1TTuO8Cxnz9GR0lpv8YdTHSRzt3Oxq8U1QsL1OOlVWG12ams7/BUaJetPv1UmzhxIm+++SbTp08/pyXesWPHeOutt85qQ9dbv//979myZQuPP/447e3tHD16tOfa0KFD0Wq13H///fz85z8nLi6OiRMnsmbNGo4fP86///3vnveOGTOGadOm8cQTT/DYY4+h0+l4/vnnSU9PZ/78+X35loUQQgghxCVow94SAMYOCSfY33PHEbqKT9B+cgcolIQsugeFsp/buwexxv0HyHvxb1jb21EZ9KTefx/BkycOaAwOu4NPVx3HZrOTkhHG8DFRfRpHoVCQMTKS5PRQtq7PZd+OIk6fqKYgp45ZC9LInJ7Yr9XniPlXYUhM4PQzz2KsrOL4o4+Tcv9PCZ1+8bnUYKOLctZl+2o7PKVSQVyEL7mlzRRXtRIbLkX1XKlPyf2jjz7Kd77zHW655RZGjhzZ05quqKiI48ePExwczM9//vOLHnfXrl0APPPMM+dc27RpEzExMSxdupSuri5effVVXnnlFRITE/nb3/52zkOGF154gaeffponn3wSq9XKtGnT+PWvf41aPfBPaYUQQgghxMCzWO1sOuhcCV0wKd5jcTisFurXvQKA37gF6CKTPRaLO52zDT81hfRHHxnQ1fpuB3YXU17chFanYskNI/pd8V6rUzP/6qGMGh/D5x+coLy4iS8+zebYwXKW3DCC2MSgPo/tm5rC6L/8iZw/P0/L8RPk/vkvtOfmEv/921BewrlL98q9uboQh93W80ArPsKP3NJmSqpamT462pMhXnb6dLfExsbyySef8L//+79s376dNWuc7SyioqK4/fbbueeeewgODr7ocTdv3tyr9y1fvpzly5d/63t8fX1ZsWIFK1asuOg4hBBCCCHEpW//yWpa2s0E+emY0M9z0v3RvO8TLA2VqAwBBM38rsficCdTXR05z/6FthxnV4LIZUtI+P5tbu9dfz4tTV1sXnMagLmLM/APdN2OjfAoP37w0ykcPVDGxs+yqa1q4/W/7WZMZixzl2agN1zc1v9uGn9/hv3uN5S+/Q7l739I5Sef0V5QSPqjj6ANDHRZ/ANJExyFQuuNw9yFua4MXXgCAAmRzjbm0uve9fr8KCg4OJgnnniCJ554wpXxCCGEEEII4RLr9xYDMHdCnMcKd1maa2jeeaaI3lV3oPQa2IJpA2EwbMPv5nA4+Pz945hNNmITAhk/xfU7NhRKBWMmxpE+LIKNn2dzdH8ZR/aXcTqrmquWZjB6QiwK5cXvFFCoVMTf9j18UlLIe/GvtJ48xbFHfkH6L36GX8YQl38f7qZQKNFFJmEsOYmpKr8nuY+POJPcV7V5MLrLk5QnFEIIIYQQl52axk6O5tUBMH+iZ7bkOxwOGtavxGE145UwAsOwaR6Jw13sVitFr/+L7Keewdrejk9qCqOf/7PHEnuArMMV5J+uQ6VSsuymUX1KsntL76Pl6ptHccd9UwiL8KWr08Knq47zxt93U1PV91Xp4MkTGfnnP+IdG4O5sZGsXz1J1edrcDgcLox+YHRvzTdVFvS8Fn9m5b66sQOjyeqRuC5XktwLIYQQQojLzhf7S3A4YFRqCBHBBkxWE1a7lRZjG1a7FZPV5PYYOnP305l/CJRqQhbc1e9z34OJsbb23Gr4T//BI+fru3W0m1i3+iQAM+anEhLuMyDzxiUGcfcj07lqaQYarYqy4iZe+csOvvj0FOY+Jq/6mGhGPfsMwVMn47DZKHxlJXkvvITN5P771pV0UWeS+6ovk/sAXx0BPjocDiitkdV7V7p0KzQIIYQQQghxHjabnY37nYX0rp2Rgtlm4ePTG1ibu5UOSycGjZ5FabO4NmMhWpV7zoTbzUbqN/wfAAGTrkYbEuOWeTxhMG3D/6r1q0/S1WkhPNKXKbPPX7TQZDWhUqroMHdh0Hpjs9vQqS++hffXqVRKpsxOZtjoKNZ/fJLTJ6rZs7WQk0crWXjtMNKHR1z0wx2Vtzfpj/6MyvRPKX7jLeq2bqejuIQhj/8C78iIfsc8EHqK6tWW4LBaUKidf9/iInxpzjdRUtVKWtylWVNgMJLkXgghhBBCXFYO5dTS0GLEV69lWKo/q7PX8f7JNT3XOyydPV9fM2S+S5K7r2va+R621nrU/mEETLvR5eN7wmCqhv91uadqyDpSiUIBy24edd4aCwPxkMc/0Jub7hhP7qka1n2URXNjF6veOERqRhgLrxtOYLD+osZTKBREX3M1PsnJ5PzpOTqLSzj2s1+Q9siDBI0f55KY3UntH4pS74e9sxVTTTFe0amAs6je8fx6iqWonkvJtnwhhBBCCHFZ6e5tv2RqAhqVmrW5W8/7vrW5W1G5od+8ua6Uln2fAhC84IcoNa5/eDDQzt2Gv9Tj2/C7mYxW1nxwAoCJM5KIig049z1WU89Dng5LJ/DlQ57V2etcfkwjbWg4P3l0FtPmpqBUKcjLruUfz25lx8Y8bFb7RY/nP3wYo55/Ft/0NGwdHWT/vxWU/vddHPaLH2sgKRSKntaPpqov+913n7sv6UdtAnGui07uu7q6uP766/nvf//rjniEEEIIIYTos4aWLg5k1wDOKvkd5q6eZO7rOiydtBjbKGgowe5wTZLkcDioX/cq2G3o0zIxpI53ybie1Lj/AMcefpS2nFxUBj1DfvkLku76gUfa3J3P5jXZtDYbCQzWM3th+nnfo1KqBvwhj0arYs7iIfzoZzOITw7GarGzZW0O//vcdorz6y96PF1wMMOf+h8iFi8EoOydVWT/YQWWtsF9br2nqN5Xkvsv2+EN7tgvNRed3Ht7e1NeXn5ZFQQRQgghhBCXh40HSrHbHQxNDCIi2IBB641Bc/6t0AaNHoNWz4odf+O+z37D28dXU9ZS2a/5209sw1h6CoVGR8j8O/s1lqd9YzX8SZ4/X9+ttLCRA7vP7NS4cSQa7dlJusVm4WRNDs3G1m99yNNp7nJbjKHhvtz+k0lce8toDD5a6mvbefMfe1n99hE62i5ux4BSoyH5R3eT+uD9KLVamg4d4djPfkF7YZGbou+/nqJ6lV8m97HhvgA0t5loab+0igQOZn3alj99+nR27tzp6liEEEIIIYToM7vdwRf7nIX0utvf2ew2FqXNOu/7F6XNorylCqvdSn1nI6uz1/Ozdf+PX6x/ik9Of0FjZ/NFzW/raqNh078ACJx+E2r/0D5/L542mLfhd7NabHy66hg4YHRmLElpIc7X7TaOVp3k5X1vcvfHj/GXPa/hozV860MevdbbrbEqFApGjovh3sdmMX5KPCjg+KEK/v7HrRzcXYLdfnFt7sLmzGLEH1egCw/DVFPLiceeoHbzVvcE30/d2/It9RXYTc6HKN46NRFn6g8Uy9Z8l+lTQb17772XBx98kEcffZSbb76Z2NhYdLpzzxIFBAT0Nz4hhBBCCCF65Xh+HTWNnRi81EwdFQWATq1jadpVOBwO1uVtO28htVev/iOHqk6wo+QAR6qyKG4up7i5nP8c+4jh4WlMi8tkYsyYCyaAjVvfxt7ZiiYkBv/MJQPxLbvF2dXwDaQ+8NNBtVrfbfvGPBrqOvDx1TF3yRCyak6zu/QQ+8qP0Gbu6HlfoLc/VW21LEqbdVZhxW4LU2dhs9tQK91fa9xbr2XxDSMYNSGGNR9kUVXewpoPTnD0QBlLbhhBZIx/r8fySUpk9F+eJfcvL9J06DB5L/6Vttw8En94x6A5MgGg9glE5RuMra0BU3Uh3vHDAIiP8KO6oZOS6lZGpV66D8IGkz7dwUuWOH9Y5efn89lnn33j+7Kzs/sWlRBCCCGEEBdp/ZlCejPHxuCldf6a22ps46ltf+XGYYt55Zpn6LIY0Z9pgdZdIV2r1jI5dhyTY8fRZmpnT9lhdpbs53R9ASdqcjhRk8Nrh99hXNQIZsRnMjpiGGrV2b9GGyvyaDv8BQAhi+5B4aYWe+40mKvhf11NZSu7Nzt7p2tHtfDQpidpMX65Auyv82Vi7BimxI5nSGgySoWSaD9n+7ivVstfmDqTRamzKG2uIDUkacDij44L5IcPTuPgrmI2r82hsrSZ117YwYRpCcxemI7Oq3f3j9rHh4xf/5Kyd9+j7J1VVK9dR0dhIemP/RxdcLCbv4ve00Wl0JnTgKkq/8vkPtKPfSerKamSc/eu0qfk/qc//amcuRdCCCGEEINGS7uJvVlVACyYlNDz+qc5GylqLuPDU+sYHz0KPy/nWd9vWqX11fkwP2UG81NmUNvRwM6S/ewo2U9FazV7yw6zt+wwPloDk2PHMj1+IukhSeCwU7/2fwEHPiNm4R03zN3frssZa2vJ/fPztOXkAs5t+Anfv3VQrQCDs2Bhbn0RH72ehd2upCWwmizzIQB8tAYyY0YzJXYcw8LSzimSp1VpuGbIfK4fuohOcxd6rTfFTeX8dvNfaLd08uz8Jwjw7v3KeX8plQoypyeSMTKSDZ+c4uTRSvbvKObUsSoWXD2MoaMje5VzKZRK4r57Mz6pKeT+5UXacnI59vCjpD/6CP4jhg/Ad3JhusgUOnP2nXXuPiFCKua7Wp+S+/vvv9/VcQghhBBCCNFnmw+WYbU5SIkNICnamaC1mtpZl78NgBuGLb7oxakwQzDXD13EdRkLKW4uZ0fxPnaWHqDZ2MoXBTv4omAHoYZgJmiCGNJYSoSXgeC5t7v8e3M1Ly+vs74e7NvwHQ4Hxc3l7C49yO6yQ9jz/YhsHIpNZaEpJY+ZCZOYEjeOEeEZqC9Q9V6ndh4l7n7IE+sfhVKppMXYyot7/4/fzHwQpXJgu4X7+ntxw21jGZ0Zy9oPs2is7+CDfx/myP4QFl0/nOBQn16NEzR+HKOe+xOnn/kTncUlZD35exK+fxtR1yzz+MKsLup87fCcfwYl1a3Y7Q6USlk87i+XHCxpa2tDr9ejUrm+hYQQQgghhBDfxuFw9GzJX3CmkB7AmtxNmKwmEgNiGRc1os/jKxQKEgNjSQyM5dZR15NVm8OOkv3sKz9CXUcDa2hgTXwwcTp/ZpUfZGrceAIHcAW4t2xGI14aDcmRUWg1GqxdXVSvWUfJm/8GwCc19cw2/DAPR+pU1lLJ7tJD7C49SFV7LQBao56UigkAjJoTxq/m/aHneEVf6NRaHplyN49/8Qwna3N5/9Qabhq+1CXxX6zk9FB+/PMZ7NpSwM5N+RTm1vPPP29n6pxkps1JQa25cK7lHRnByD89TcHL/6Ru63aKX/8Xbbl5pN5/Lypv9xYN/Dbd7fCszbXYOttQ6X2JCvVBrVJiNNuobeokItjgsfguF31O7k+cOMELL7zAwYMHsVgsrFy5ksmTJ9PY2MivfvUr7rjjDiZOHDxP/IQQQgghxOXpVFEjFXXt6LQqZoyJBqDd3NHT17wvq/bfRKlUMjIig5ERGdw17rts+vgZ9rYUk6vXUWpq4c2j7/PWsQ8YETaE6fGZZMaMxlvjdeGB3cxuNlP+4WqqPluDraMDlcFA5JJFRC1dTO3mLQSOHUP87Z7fhl/ZVsPu0kPsKT1IWWtVz+salYYxEcPxOphAo91MQkow1y2Y5JI/12i/CO4Zdwt/3fc6H5xcw5CQZEZGZPR73L5Qa1TMnJ/GiLHRrPkgi8LcOrZvyCPrcAWLrh9BcvqFC8+pdDpSH3oA37Q0ila+TsOu3XSWlDLkl79AHxPd876v7+BwJ5WXAU1QJJbGKkxV+eiTx6BWKYkJ86G4qpWSqlZJ7l2gT8n94cOH+f73v094eDhXX3017733Xs+1oKAg2tvbeffddyW5F0IIIYQQbrdhn3PVfsboaPRnCpGtyd1Ml9VIvH8046NHumVee9lphpw+xhCFEr9bH+GQqYEdJfvJbSjkeE02x2uyefXQ24yPHsX0+ExGRQy94LZxd7AZjZR/uJryd7/8nd3W0UH5qvcBGPrkrzxaNK+2vZ7dZYfYU3qIouayntdVShWjI4YyNW4846JGcvpwLZ+WHUetUbJ0+UiXbjWfnpDJqbo8NhXu5K97X+dPC37l0d0XQSEGvndPJqeOVbH+45M01nfyn1f2MXRUJAuuGYav/7cn5gqFgsglizAkJXL6j3+mq7yc4z9/jCGPP4rvkPSzdnDYjEZUA5Do6yJTziT3BeiTxwCQEOlHcVUrxdWtTBwe6fYYLnd9Su6ff/55kpOTWbVqFe3t7Wcl9wATJ07ko48+ckmAQgghhBBCfJP2Lgs7j1UCMH+Sc0t+h7mTNblbAOeqvVLh+jPUDquF+nWvAuA3biEhccNZACxInUl1ex07Sw6wo2QfVW21zrPipQfx1fkwJXYc0+MzSQ1OHLBz0Aq1mqrPzm0BB1D1+Vpib14+IHF8VUNnE3vKDrO79CD5jcU9rysVSkaGD2FK3HgmRI/CoHX2Qm9rNfLFp85OXLMWpBMU4vpV3h+MWU5+QxElLRW8uGclv5n14DlF+QaSQqFg2OgoUoaEsnVdLvt3FnHqWBX5p+uYvTCNCVMTUKq+/d72yxjC6OefJefZv2BpacGQmHDODo6oZUuIueE6lFqtW78fXVQK7Sd3nFVULz7SWVSvVCrmu0SfkvsTJ07wyCOPoNVqz/tDKTw8nPr6+n4HJ4QQQgghxLfZdqgMs8VGfIQv6XGBAKzN20qnpYtYv0gyY0a7Zd7mvR9jaaxEZQggaOZ3zroW4RPKjcMWc8PQRRQ2lbKjeB+7yg7RYmxlff421udvI9wQwrT4TKbHTyDqTIs2d7F2dGDr6DjvNduZa0p/969SN3e1sLf8CLtLD3K6vqDndYVCwbDQNKbEjSMzZgx+unMLyK37KAtjl4XIGH8mzUh0S3xatZaHp9zF4188w6m6PN47+TnfGXG1W+a6GDovDQuuHcbI8TGs+eAEFaXNrP/4FMcOlrP4hhHExAd+6+e1gYEM+5/f0llaRuVna3p2bIDzz7/snVUARF93jVtX8LvP3Z9VVC/CWVSvuFoq5rtCn5J7tVqN3W7/xus1NTXo9fo+ByWEEEIIIcSFOBwO1p/Zkj9/UjwKhYJOSxef524C3Ldqb2mqpnnXBwAEz7sDpdf5V5EVCgXJQfEkB8Vz2+gbOFGTw46SfeyvOEZNRz0fnFrDB6fWkBwUz/T4TKbEjSfAy8/l8aoNBlQGw3kTfNWZa+7Sampnf/kRdpce4mRdLg6Ho+fakJBkpsSNZ1LMmG9tQZd9vIrs49UolQqW3TzqgqvV/RHlF8E947/HS3v/j49OrSMjNIVREUPdNt/FiIzx5877p3J4XymbPj9NdUUr//fXXYybFMecxUPw1n/zyrtSrUYfF0vWr3973uuVn35OzPIb3BU6ANqIRFAosbU3YW1tQO0X3LNyX1HbjsVqR6Me2E4Fl5s+JfejRo1i/fr13HHHHedc6+zs5MMPP2TChAn9jU0IIYQQQohvlFfWTFFlKxq1ktnjYgFYl7eVDnMn0b4RTIoZ6/I5HQ4H9etX4rCa8U4YgWHotF59TqVUMTpyKKMjh2K0mjhYcYwdJfs5Vp1NQWMJBY0lvHn0A0aEnynEFz0KLxcV4rObTEQuWXTWim23qGVLcFitoHZJEy3AeSziQMUxdpUe5ETNaeyOLxcFU4MSmBw3nsmxYwnWf/uKM0BXp5m1H2YBMGV2MhFRrn/48XXT4idwqi6PjQU7es7fB3kHuH3e3lAoFYybHM+Q4RF88Vk2xw+Wc2hPKdknqpm3bCgjx0V/43EPT+/gUGp0aENjMNeWYqrKR+0XTGiANwYvNR1GK+W1bSRGDb4uE5eSPv0tfuCBB7j11lu55557WLJkCQA5OTmUl5ezcuVKGhsbuffee10aqBBCCCGEEF/VXUhvyogofPVauixGPstxrtpfP3SRW/qVd+bsp6vgMCjVBC+8u0/n5r3UOqbFZzItPpMWYyu7Sw+xs2Q/eY3FHKs+xbHqU+hUWiZEj2J6QiYjwzP6fPbbYbNRtPINEr5/K+A8Y++Os9ZdFiMHK46zu+wgx6qzsdqtPdcSA2KZHDeOKbHjCPMJuahxN36aTXubieBQAzPmpfY7zt66Y8xy8hqKKGku58U9K3ly1kMePX//dQZfHdd+dzSjM2NZ88EJ6mva+fi/Rzm6v5TF148g9Mx296/y5A6ObrrIFGdyX5mPIX0iCoWCuAg/sosbKamW5L6/+rxy/8orr/C73/2Oxx57DIBnnnkGgLi4OF555RWGDBniuiiFEEIIIYT4ii6Tle1HygFYcKaQ3ob87bSbO4j0CWNK3DiXz2k3d1H/xf8BEDD5GrTB0Rf4xIX5e/mxKG02i9JmU9VWy86S/ewo2e8syld6gJ2lB/DX+TI5bhwz4ieSHBR/UQ8Uil5/k9pNm+koLmbok78i9qYbMbe3o/XxwWGz9SuxN1nNHK46we7SQxyuysJis/Rci/WLZHLceKbEjSPKt2+V+Ivy6jmy31k9f+lNI3vV591VtCoNj0y5m8c3PE12XT6rsj7juyOvGbD5eyshOZgfPTKDPdsK2f5FLiUFjfzvc9uZPCuJGfPS0Gi//G/msFqJWrak54z9V7ljB8f56CJTaDu2GVPVlzUX4iPPJPdVcu6+v/r8pzd58mTWr1/PqVOnKCkpweFwEBsby/Dhwwes8qcQQgghhLgy7ThaQZfJRlSIgeHJwRitJj7N+QJwrtq7Y5W1acd72FrrUQeEETDV9eeTI33DWD58KTcOW0J+YzE7Svazu/QgLaY21uVtZV3eViJ8Qpken8n0+EwifMO+dbyaTZup+vQzAGKX34A2IIDOzk6KKitJTEzsU40si83C0epT7Co9yKHKE5ispi/j9wljypmEPtY/6qLHPmses43P3jsOwPgp8cQnBfdrvL6I9A3jRxNu5YU9r/FRtvP8/ejIYQMex4Wo1EqmzU1h+Jgo1n10ktxTNezaXEDWkUoWXT+ctKHOhysqLy9ibrgOcJ6x797BEblk0YBUywdnxXwAU1UBDocDhUJBQndRPUnu+63fj2aGDh3K0KGDo8iEEEIIIYS4MmzYe6aQ3kTnSvYX+TtoNbWfqULv+tpP5tpSWvY7E+WQ+Xeh1OhcPkc3hUJBanAiqcGJ3D76Ro5XZ7OzZD/7K45S3V7Heyc/572Tn5MalMD0hIlMiR2Hn9fZ27DbcnIpePl/AYj9zk0ET57Uc81oNF5UPFa7jRM12ewqPciBimN0Wb78fKghmCmx45gSN56EgBiXLfJtXZ9DU0Mnfv5ezF3iuR3BU+LGcaoulw352/nrvjf40/wnelUrwBMCgvR854cTyMmqZu1HWbQ0dfHOygOkDw9n4bXD8Q/0RqnVEn3dNcTceD2Wzk7UOh3NR49h7exEOwDJvTYsDlRq7MZ2rM01aAIjvmyHJxXz+63Pyb3ZbGbVqlVs27aNiooKAKKjo5k5cybLly9Hp3PfDzwhhBBCCHHlKq5qJae0CZVSwZwJsZisZj45s2p/nRtW7R0OB/XrXgG7DX36RPSprt/y/03UShVjo4YzNmo4RouR/WcK8R2vySavsZi8xmLeOPIeoyKGMj0+k/HRI1G0tJP99B9xWK0ETZp4Th97r160O7PZbZyszWV32SH2lx+l3fzlOe0g7wAmx45jatz4iz4m0BuVZc3s3VYIwOIbR6Dz0rh0/It1++gbyasvoqi5jBf3rOS3sx8eVOfvvy59eASJqSFs/yKPvdsKycmqoTC3nhnzUpk0MwmbUo1SocSs0KJSqrAp1TQdPET4VXPdHptCpUEXnoipMg9TZf5ZyX1tUxedRgt6D/95X8r6lNxXV1fzgx/8gKKiIkJDQ4mPd55zOn36NDt27ODf//43b7zxBhER7u3ZKYQQQgghrjzr9xYDkDksgkBfL9bkbqbF2EqoIZgZCRNdPl/7ia0Yy7JRaHSEzPuBy8fvLS+NFzMSJjIjYSLNXS3sLjvEjuL9FDSVcKQqiyNVWegVWm7Z3I6hqRnvuFjSHrofxZnCgiarCY1OS1RiNBqdFpPVhE795YKc3WHndF0Bu8sOsq/sCC2mtp5r/l5+TI4Zy5S4caSFJLmlxSCAzWbn03eP4XDA8DFRPVvKPUmr0vDw1Lt5bMMKTtcX8M6JT/jeqOs8Hda30urUXLU0g5HjolnzYRalhY0cO1DOmIlx7N9RxP6dxRi7LHh5a8icGs/k6RkDFpsuMtmZ3Ffl4zNsGr56LUF+XjS2GimpaiMjMWjAYrnc9Cm5//3vf09lZSUvvPACCxcuPOva2rVrefzxx/n973/PP/7xD5cEKYQQQgghBIDJYmPLoS8L6ZltFj7O3gDAdRkLUbt4RdXW1UbDpjcBCJx+E2r/UJeO31cB3v4sTpvD4rQ5VLZWs6PkADuK9zJ6YzGGKiNdWgXvZyo5nv0pc5KmEuEbxsenN7A2dysdlk4MGj2L0mZxbcZCKlur2Vq0hz3lh2nqaumZw0drYFLMGKbEjWNoaJpbug983e4tBdRUteGt17Dg2sFzvj3CJ5SfTLiNv+x+lY9PbyAjNJWxUcM9HdYFhUX68f17J3PsQDkGXx37thexY2Nez3Vjl4XtG/MBmDglBm9/H7fHpItKgUNgqszveS0h0o/GViPF1a2S3PdDn5L7vXv3cscdd5yT2AMsWrSIU6dO8e9//7vfwQkhhBBCCPFVe45X0tFlITTQm9FpYXxRsI0mYwvB+kBmJUy68AAXqXHL29g7W9GExuKfudTl47tClF8EN49YxtR8OyXFp3EoFGydHU6FtouKvC0MC09nT9khPji1tuczHZZO3j+5BofDQVJgHGvytgCg13iTGT2aKXHjGB4+xOUPS75NfW07279wJp4Lrh2GwWdwHfOdFDuWhSmzWJe/lb/te4M/LXiCEP3gT0QVCgWjM2OxWu189J8j533P/l0lTJubMiDx6CLPFNWrLsJht6FQqoiP9ONwTi2lUlSvX/qU3BsMBoKCvvlGDgkJwTAAfRKFEEIIIcSVZf2Z3vbzMuOxO6yszl4PwHUZC1CrXNvGy1iRS9sR51n+kIX3oHDx+K7UdPgIJW86F9eS7rqT3y2az7GabA6WH2NE+BBe3vfmeT+3Lm8b/7h6BfOSpjMmajijIjLQqAb+zLPD7uDTVcexWe2kDAllxNj+txl0h9tGX09uQyGFTaW8sHslv5vzyIA+AOkPk9GCscty3mvGLgtdbZ34BBhQqNz7/WiCo1BovXCYjVjqK9CGxRHfXTFfiur1S5/21lx//fV89NFHdHV1nXOto6ODDz/8kBtucH17ECGEEEIIceWqqGsnq6ABpQLmZcaxpWgPjV3NBHkHMDtxikvnctht1K99BXDgM3IW3nGDtztUV2UlOX9+Hux2wq6aS+SSRahVasZFjeBHmbdisprosHSe97Mdlk5MVjN3T7iF8dEjPZLYAxzaW0JZUSMarYrFN4wYtK21NSoND0+5C73Gm9yGQt458bGnQ+o1Ly8NXt7n//P18tbg5eNFS9ZJt8ehUKrQRSQBYKpybs3vLqpXUtWKw+FwewyXq149ftywYcNZX2dkZLB161YWLVrEtdde21NQr7i4mI8//hh/f3/S09NdH60QQgghhLhidbe/GzsknABfDat3OFftr81Y4PKktPXQOsw1RSi9fAiec7tLx3Yla0cH2U89g62jA98h6ST/+O5zEmODVo9Boz9vgm/Q6DFovQcq3PNqaepi42fZAMxdPISAIL1H47mQcJ9Q7s28nT/v+l8+Of0FGaGpjIsa4emwLshmt5M5PYHtG/LOuZY5NZ6mYydo2r6NgFEj3R6LLjIFY+kpTJX5+I6aQ2y4L0oFtHVaaGozEeR34Y4O4ly9Su4feOABFApFz1OUr/77P//5z3PeX11dzc9+9jMWL17swlCFEEIIIcSVymK1s+lgKeDsbb+1eC/1nY0EevkzJ2mqS+eytjXRuPW/AATN/h4qg79Lx3cVh81G7l9epKu8Am1wMEMefxSl5tyHHDa7jUVps3j/5Jpzri1Km4XNbkOt9MyRA4fDwZoPTmA22YiJD2T81ASPxHGxMmNGszh1NmvytvC3fW/w7PxfEWIY3OfvtVo10+Y4z7vv3/FltfwJUxOYOieJE4/8DFNtHdaODtRuPmKtizpz7v7Myr1OoyIyxEBFXQfFVa2S3PdRr/4Wv/nm+c/oCCGEEEIIMRD2n6qmpd1MoK+OMUNC+Nn6vwNw9ZB5aF28at+w8XUc5i50Uan4jrnKpWO7Uunb79B08BBKrZaMJx5DGxh43vfp1DquzXAWwj5ftXxX//e7GCePVJKXXYtKpWTZTSNRKgfndvzzuXXU9eQ0FFLQWMLze17j97MfcXndB1dTa1RMmZ3MtLmpdHWY0HlpKMytx2yxAwrsZjMNu/cQPs+9970uMhkAU00JDqsFhVpDfKQfFXUdlFS1MjY9zK3zX656dfdlZma6Ow4hhBBCCCG+UfeW/Ksy49hTdoC6jgb8vfy4Knm6S+fpLDpGx6ldoFASsugeFG7q595fddt3Uv7+hwCk3HcvPinJ3/p+rUrDNUPmc13GItpNHfjoDNgdNo8m9p3tZtatdp7xnj4vhdAzRdUuFWqVmocn38VjG1aQ11DE28dXc/uYGz0d1gVptWo6OzspLS/i0PYWivMbWXjtMKJmz6Tkrf9Qu2Wb25N7dUA4Sm9f7F1tmGtL0EWlkBDhx+7jVRRLxfw+G5w/rYQQQgghhDijprGTI7m1AMwZH8OH2esAuDp9Hjq11mXzOKwWGta9BoDf+IU9Rb8Gm/aCQvL/6ty5EH39tYTO7N0DDp1ah8VkprKoHIvJjE7t2VZz6z85SWeHmbAIX6bOHpg2bK4W5hPCTzKdNRk+y93EgYpjHo6o94xGI4lpwQCcOFxB6MwZoFDQevIUxpoat86tUCi+XL3/WlG9UqmY32d93jdy8OBBPvjgA8rLy2lpaTmnqqFCoeCTTz7pd4BCCCGEEOLK9sX+EhwOGJUaQkHHKWra6/DV+TAvxbWr9s17P8bSWInKEEDQjO+4dGxXMTc3k73ij9jNZgLHjSX+1lsuegyj0eiGyC5O/ulaThyqQKGAZTePRKW+dNccM2NGsyRtLp/nbuLlff/ijwt+RZgh2NNh9cqQ4WFsXZtHRWkzHQpv/EcMp+X4Ceq2bif25uVunVsXmUJX4VGMlQX4jftqct+Gze5AdQkd0Rgs+vS36PXXX+e2225j7dq1tLe34+/vT0BAwFn/+PsPzsIjQgghhBDi0mGz2dm431lIb15mHB+eWgvAsvSr8HLhyrOlqZrmXR8AEDzvByi93FtQrC/sFgunn3kWc3093tFRpP3sIbf3JHcHk9HK5++fACBzeiLRceevFXAp+d7Ia0kNSqDD0sULu1/DarN6OqReMfjqSEwNASDrSAVhs2cBULt1m9tb0n29qF5EsAGtRoXZaqe6ocOtc1+u+rRyv3LlSsaOHcs///lPfH0vrbMxQgghhBDi0nEop5aGFiO+ei2OgAqq8mrx0RpYkDLTZXM4HA7q16/EYTXjnTACw1DXVt93BYfDQeErr9GWfRqVQc+QJx53e0Vzd9my9jQtTV0EBOmZvfDyaJ+tVql5aMpd/GLDCvIbi/n38Y+4Y4x7V75dZcTYaApz6zlxqIIpD0xE+U8dxsoq2nPz8E1Pc9u8ukhncm+pL8duNqLSehEX7kN+eQslVa1Eh/q4be7LVZ9W7ru6uli2bJkk9kIIIYQQwq26C+nNHhfNxznOvvZL0+firXFdq6zOnH10FRwGlZrghfec0yd+MKheu56aDRtBoSD9Zw+jj4n2dEh9UlbcxP5dxQAsXT4CrW5wV5e/GKGGYH6a+X0A1uRuZn/5Uc8G1EtDRkSgVitpqOugrtFC8ORJANRu2erWedW+gah8g8Bhx1RdCEBchHNrfokU1euTPiX3EydOJDc319WxCCGEEEII0aOx1ciBbGdhr/DkFipaqzFovFmYOstlc9jNXdRv+D8AAiZdizY4ymVju0rLiSyKXnPGGH/7rQSOG+vhiPrGarXx6apj4IBRE2JISgv1dEguNz56JMvSnZXmX97/JrXt9R6O6MJ0XhrShoUDzsJ6YbOdu2Lqd+zCbrG4d+6vFdVLOHPuvliK6vVJn5L73/zmN+zZs4eVK1fS3Nzs4pCEEEIIIYSAjftLsdsdDEkIZFv5FgCWpM9Fr/F22RxNO1Zha2tAHRBGwNTrXTauqxhrajn9xz/jsNkInTmD6Ouu8XRIfbZzYz71Ne0YfHXMv3qop8Nxm++OvJa04CQ6LV08v/s1LDb3JsiuMHyMcyfIySMV+A4bhjYoCGt7O00HD7l13u6t+abKsyvmy8p93/QpuY+MjOTmm2/mueeeY/LkyYwePZqxY8ee9c+4ceNcHasQQgghhLhC2O0ONuxzbslPG26krLUKb40Xi1Jnu2wOc20pLfs+AyBkwV0oNZ5tDfd1tq4uslc8g7WtDZ+UZJJ/+uNBeWSgN2qqWtm5yZnALbpuGN5617UwHGzUShUPTf4hPloDBU0lvHXsQ0+HdEEpGaF4eWtoazVRWtJM6KwZgPu35n9ZVK8A+HLlvqq+A5PF5ta5L0d9OuTy4osv8s9//pPw8HCGDx/usrP3JSUlrFy5kmPHjpGXl0dSUhKfffbZWe+57bbb2L9//zmfXbNmDcnJyT1ft7W18fTTT7Nx40YsFgvTp0/n17/+NWFhYS6JVQghhBBCuM/x/DpqGjvx9lJx2rgPgMWpczBo9S4Z3+GwU7/uFXDY0adPRJ8yuBamHHY7eS/+jc7iEjQBAQz55WOodIPr4UNv2e0OPl11HLvdQfqwcDJGRno6JLcLMQRx38Tv88yOl1mXt5WhoalMih28xynUahUZIyM4sq+MrEMVzJk1k4oPV9N08DCW1lY0fn5umbd7W761qRpbVxuBvj746jW0dVooq2kjJSbALfNervqU3L/zzjvMnDmTl19+GaXSdT0p8/Ly2LZtG6NGjcJut39j+4WxY8fy2GOPnfVaTEzMWV8/9NBD5Ofn87vf/Q6dTscLL7zA3XffzQcffIBaffkU7hBCCCGEuBytP1NIb9hoKydbK/FWe7EkbY7Lxm8/vhVjWTYKjRch8+902biuUv7eBzTs2YtCrWbI44+iC7k0+qafz/4dRVSWNqPzUrP4hhGX7O6DizU2agRXD5nPJ6c38I8Db5EQGEuEz+CtMzBibDRH9pVx6ngVi24YjiE5iY6CQup37CRyyWK3zKny9kUdGIG1qRpTVSH6pFHER/qRVdBASVWrJPcXqU+ZucViYdasWS5N7AHmzJnDtm3beOmllxg2bNg3vs/Pz4/Ro0ef9Y/uK08yjxw5ws6dO3nqqadYvHgxc+fO5cUXXyQnJ4cNGza4NGYhhBBCCOFaLe0m9mZVAQ6avJ390BemzsJH55rWb7bOdho2vwVA4IybUPuFuGRcV2nYu4/St98BIPkn9+CXMcTDEfVdU0MnW9blADBvWQa+/q7rcnAp+M6Iq0kPSabLYuT53a8O6vP38UnB+Pp7YTJayc+u7SmsV7tlm1vnPaeoXnfF/Oo2t857OepTdj5r1iwOHjzo6lhc9rBg+/bt+Pn5MXXqlz1Kk5KSyMjIYPv27S6ZQwghhBBCuMeWQ2VYbQ6ikzup7KhEp9axJH1uv8a0W4w4bFZsHS0oNFpCF/8E79Tx+E9Y4qKoXaOjpJTc518CIHLpYsKv6t/37UkOh4PP3juOxWwjPjmYMRPjPB3SgOs+f++rNVDUVMabRz/wdEjfSKFUMHyMs1vEicOVhEyfDkol7Xn5dJaXu23ennP3Z4rqxUlRvT7rUzZ93333UVBQwO9+9zuysrJobGykubn5nH/cZf/+/YwePZoRI0Zw6623cuDAgbOuFxYWkpiYeM6Wn6SkJAoLC90WlxBCCCGE6B+Hw3FmS74DZaTzl/0FKTPx0/n0eUy71Uzz7tWUvHAnJS/cSelLd2GqLiD82odRqAbPcU1LaxvZTz2N3WjEf+QIEn7wfU+H1C/HDpRTlFePWq1k2U0jr5jt+F8XrA/kvkl3ALA+fxu7S91bgb4/uqvm556qwa7TEzhuDAB1bly976mY/7WV+2JJ7i9an36aLVy4EIDs7Gzefffdb3xfdnZ236L6FhMmTOCaa64hISGB2tpaVq5cyQ9+8APeeustxoxx3nytra3nLfLn7+9PVlZWv+Z3OBx0dnb2awx36+rqOut/xZVJ7gMBch8IJ7kPBFw698HpkibKa9vRBTdQb65Cq9JyVdyUPv/+pVFC275PaN75Xs9rdmMHzTvfB4US38xlWOyuir7vHDYb+X98FlNNLdqwMOLu+wlGsxnMZpfOM1D3QUe7mQ2fnARgypxEvPSKQf87tDul+yexJGUOn+dv5p8H3iLSO5Rwg+eOg3zTfeAXqCYoVE9jXSfHD5USPWUyTQcOUbNlGyHXXYPCxceyAez+EaBQYGtrpK22klB/54O8xlYjtfUt+Og1Lp/zUuNwOHr1cKxPyf1Pf/pTjz15e+CBB876etasWSxdupSXX36ZV1991e3zWywWtzy0cIfi4mJPhyAGAbkPBMh9IJzkPhAw+O+Dj/Y0Ag70cQUYgVG+6VQUllPRh7HUajUjhg2l9eCa815vPfA5AVOu59TJU1it1v6E3W+WdRuwZZ0EjQauv5o8N26DBvffB4d3NmHssuIXqMYQ1HHJ/P7sTkMdCRzziqDcWM1zO1/htphlqJWe3TlyvvsgJFJJYx0c3FOAcoY/6HRYGho4uW49qsQEt8ThZwhB1V5H0aFtWMLS8DeoaOmwsePASRLCLs0uEa6m1V64fWSf7qb777+/Lx9zC71ez8yZM1m/fn3Pa35+flRXV5/z3paWFvz9/fs1n0ajISUlpV9juFtXVxfFxcUkJCTg7e3t6XCEh8h9IEDuA+Ek94GAS+M+6OiykP3edpR+DRg1TWiUar434XoCvPrWhkuhUGA3dWA3dpz3ut3Ygd3USVpa2jd2aRoIDVu2UbrfWc8q8f57CZgw3m1zDcR9kJ9dR1VpFQqlgmu/O4awSNe0zb4c/Cwxhie3P0etuYEjtlxuH3aDR+L4tvsgMryL3ON7aKgxE5eQRuO0KTRs2oJvaRnxixe5JZ6W0iF0naojXGPBNyOD5INGDufWo/QKJiMj1i1zXkry8/N79b7Bc8jIhZKSktizZ8852xeKiopIS0vr19gKhQK93jX9Vd3N29v7kolVuI/cBwLkPhBOch8IGNz3wZYjRZgtNnwzirAC85KnExUU0a8xHTYNSi/DeRN8pZcBlZcBtQfP3beezqHs/94AIPa7NxM1c8aAzOuu+8DYZWHTZ7kATJmVREJyuMvnuJTp9Xrun3QnT2//G5tLdjMyKoMpce57mHMh57sP9Ho90fEBVJQ0U5jTxNCr5tKwaQvN+w6Qdu+PUXm5vuOBJXYIXad2YK8rQa/XkxQTyOHceiobjIP259VA6u2u+T79JPvb3/7WqwB++tOf9mX4i9LZ2cnWrVsZMWJEz2szZszg5ZdfZs+ePUyZMgVwJvanTp3irrvucntMQgghhBDi4jgcDjbsLUHp24jVqwGNUs3VGfP7P67dit+EJTTvWHXONb8JS3DYrR4rqmeqb+D003/CYbUSPHkSsTfd6JE4XGnjZ9m0tZoICjEwY37/FtUuV6Mjh3Ld0AV8eGod/zzwbxICY4nyHVwPQUaMjaaipJmswxVMfHAauvAwTDW1NOzdT9gs1z+A6qmYX5WPw+EgXirm94nLk3uFQtGzYn6xyX1XVxfbtjkrMVZUVNDe3s66desAyMzMpLCwkNdee4158+YRHR1NbW0tr7/+OnV1dbz44os944wZM4Zp06bxxBNP8Nhjj6HT6Xj++edJT09n/vz+/5+EEEIIIYRwrfzyZgorW/DKKABgbtI0grwD+j2uUuNFwMRl4LDTenAtdmMHSi8DfhOWEDDlOpTqC59jdQebycTpp/+IpbkZfUI8qQ/e55ZiZQOpOL+ew3tLAVh200g0GpWHIxq8lg9byum6Ak7V5fH87td4au6jaD10L57PsFFRrP/4FJVlLTTWdxA2exZl76yibstW9yT3YfGgVGPvasfaXEN8hPMoR2l1a6+LyYk+JvenT58+5zW73U5FRQVvv/02Bw4c6FNxu4aGBh588MGzXuv++s033yQiIgKLxcLzzz9Pc3Mz3t7ejBkzht///veMHDnyrM+98MILPP300zz55JNYrVamTZvGr3/9a9Tqy/IkghBCCCHEJW39mVV7hW8jaqWaa1ywag9g62qj6r9/IHDqDcQ9+BoOcxdKnQGHzeqxxN7hcFDw93/Snl+A2teXjCceQzVI6yD0lsVi47P3jgMwbnI88cnBHo5ocFMpVTww+U5+sf4pSprLeePIe9wz4XueDquHwVdHUloIBafryDpcSeasmZS9s4rm4ycwNTSgC3btn69CrUEXHo+pqgBTVQExaZNRKRV0GK3UNXcRFihb83vDZZmuUqkkNjaWxx57jJ/97Gf84Q9/4LnnnruoMWJiYsjJyfnW96xcubJXY/n6+rJixQpWrFhxUTEIIYQQQoiB1WWysv1IOeoE56r97MTJBOsDXTJ2y95PMFfl07T9HfRp41HqncWVPdnfvuKjj6nbth2USoY89nO8wgfXluy+2LY+l8b6Tnz9vbhq6RBPh3NJCPIO4IFJd/LUtr+ysXAnQ8NSmRaf6emweowYE03B6TpOHK5gxvxUfDOG0JZ9mrptO4i5/lqXz6eLTDmT3OfjM3Qq0WE+lFa3UVLVKsl9L7ll78+ECRN6ttcLIYQQQgjxbXYcrcCkqUfl34BKqeK6jIUuGdfW2UrLAWcbvMAZN6NQeH7be9PhI5S8+W8Aku66E/8Rwz0cUf9VlbewZ1shAItvGIHOS/qS99bIiAyuH+qsQP/KwbepbD2345enpA+PQK1R0ljfQVV5C2GzZwJQt3WbW7pL9Jy7r3Q+5EuIOHPuvrrN5XNdrtzyEy4rKwvlJX5mSAghhBBCDIwN+0pQRztbPc1KmEyIIcgl4zbvWY3DYkQbkYw+zfMrop3lFeT8+S/gcBA+/yoiFrvmIYYn2Wx2Pn33GA67g2Gjo0gfdunvQhhoy4ctYVhYGkarib/sfg2T1ezpkADQealJH+bsVnHicAUhU6eg0GjoLCmlo6jY9fNFnknuqwtw2G3EnWmhKEX1eq9P+5FWr1593tdbW1s5ePAgGzZsYPny5f2JSwghhBBCXAFKqlrJrS/Ca1gDSoWS6zIWuGRca3szrQfXAhA082aPF+SydnRwesUz2Do68c0YQtI9d3k8JlfYs7WQ6spWvPUaFl47zNPhXJKUSiUPTrqTRzesoLSlgtePrOLHE271dFgADB8bzcmjlZw8Usm8ZUMJyhxPw6491G3Zik9Sokvn0oREo9B44TAbsTRU9qzcF0ty32t9Su4ff/zxb7wWGBjIPffcMyBt8IQQQgghxKVt/b4SNNHObbgzEiYS5hPiknGb93yEw2pGF5WKd/JYl4zZVw6bjdznXqCrohJtSAhDHn8UpebS37reUNfOtg3OnvbzrxmGwVfn4YguXQHe/jww6Qf8YetLbC7cxdDQVGYkTPR0WKSkh+Kt19DeZqI4v56w2bOcyf22HSTccTsKles6IiiUKnQRiRjLsjFV5RMf7dxtU17bjtVmR62SneEX0qfkftOmTee8plAo8PPzw8fHp99BCSGEEEKIy5/ZYmPzyROoUupQoOg5e9xf1tYG2g6tByBw5nc9vkJe8u+3aTp0GKVWS8YTj6ENCPBoPK7gsDv4dNVxbFY7SWmhjBwX7emQLnkjwodw47DFvHfyc149+DZJQXHE+EV6NCaVWsnQUZEc2lPKicMVLLtxNBp/PywtLTQdOUrQ+HEunU8XmexM7ivzCRs+Cy+tCqPZRmVdO3FnVvLFN+vT44/o6Ohz/omKipLEXgghhBBC9Nru45VYgp0tlqfFZxLhE+qScZt3f4jDZsErNgPvxJEX/oAb1W3bQcWHqwFIuf+n+CQneTQeVzm8r5TSwkY0WhVLl4/w+AOUy8UNQxczIjwdk83M87teHRTn74ePcT64yT5ejc2hIGT6NADqtri+gHpPUb2qApRKBfHdRfWqpKheb8jeBiGEEEII4RGfHDyCKrAOUHDDUNcUl7O21NF6dCMAgTO/49Gksz2/gPy/vQxA9A3XETpjmsdicaXW5i42fpYNwJxF6QQESZsyV1Eqldw/6U4CvPwoa61i5eF3PB0ScYlB+AV4YTZZyTtVQ9jsWQA07NuPtb3DpXP1FNWrKcJhsxAf2V0xX87d90avt+UvW7bsogZWKBR88sknFx2QEEIIIYS4/FXUtVNiP4wKGB8xhii/CJeM27TzfbBZ8UoYgXe859rMmZuayF7xR+xmM4HjxxH/ve96LBZXcjgcrPkgC5PRSnRcABOmubaomoAALz8emHQn/2/bi2wt2sPQ0FRmJU72WDwKpYLhY6LZvaWArCOVZHx/HN6xMXSVlVO/ew8R869y2VzqwAiUXj7Yje2Ya0uJP1MxX4rq9U6vV+4DAgJ69Y/VaiUvL4+8vDx3xi2EEEIIIS5hH+w5hCqoBhxwy5ilLhnT0lRN2/EtAATN+I5LxuwLu8XC6WeexdzQgHdMNGmPPOjSwmOedOpoFbmnalCqFCy7eRRKpWzHd4fh4eksH+b8e7Hy0DuUt1R5NJ4RY51b8/NO1WLssvSs3tdt2erSeRQKBbrIZMC5Nb9nW76s3PdKr1fu33rrrW+9XldXx6uvvsq7776LSqXi6quv7ndwQgghhBDi8mOx2tldsx38IM1/mMuKhjXtfB/sNryTRuMVO8QlY14sh8NBwT9fpe10DiqDnownHkdtMHgkFlfr7DCzdnUWANPnphIW4evhiC5v12cs5HRdPsdrsvnL7ldZMe8xvNSe6UgQFulLaIQvddVtnD5RzdCZMyh56z+0nsrGWFODV3i4y+bSRSbTVXQMU2U+CbNmAlDd0EmXyYq3rk/14K8Y/T5zX19fz4oVK5g3bx5vv/02ixcvZu3atTz99NOuiE8IIYQQQlxm1hw+jt2vEoAfTrzWJWOaGyppP+Es8BV4nlV7s9mKzWqno92EzWrHbLa6ZN6vq16zltqNm0CpJP3nj+AdHeWWeTxhwyen6Gw3Exrhy7S5KZ4O57LnPH9/B4Fe/pS3VrHykOfO3ysUip7V+xOHK9CFBOM/cgQAdVu3u3SuL4vq5ePvoyPgTIvFshopqnchfX700b1Sv2rVKqxWK8uWLePee+8lNjbWlfEJIYQQQojLzKc560ELEapkEoNiXDJm8873wGFHnzIOr+jUs65ZLTZ2bylg/45ijF0WvLw1ZE5PYNqcFNQa122Xbz5+gsLXXgcg4fZbCRw7xmVje1r+6VqOHywHBSy7aSQqtdTlHgj+Xn48OPlOfr/1BbYV72VoaCqzk6Z4JJbhY6LYvOY0xQUNtLZ0ETZ7Ji3HjlO7ZSsxN93osuKV3UX1zHVl2C0m4iN8aW4zUVzVSlpcoEvmuFxd9N/Kuro6nnrqqfOu1EtiL4QQQgghvs2x0iJaNMUA3D7uGpeMaa4roz1rB+CskH/WNbOVnZvz2b4hD2OXBQBjl4XtG/LYuTnfZSv4xpoacv70Z7DbCZ01g6hrL58jqmaTlc/fPwHAxGmJxMRLgjWQhoalcfNwZ3HzlYffobS5wiNxBATpiU0IBAecPFJJ8KSJKL28MFZV05aT67J51H7BqHwCwWHHXF30ZcV8Kap3Qb1O7mtra/nDH/7AVVddxX//+1+WLFnC2rVrWbFihST1QgghhBCiV/518GMUCjCYYxmfmHrhD/RC0453AQf69InoIs7uI69SKtm/o/i8n9u/oxiVsv8r0LauLrKfegZrWzs+qSkk3/vjy6rv+5a1ObQ0deEf6M3sRemeDueKdG3GAkZFDMVss/D87tcwWoweiWP4ma35WUcqUXl7Ezx5EuD6wno9LfGq8kmQonq91uufZvPmzeM///kPycnJPPfcc9xyyy20trZy8uTJb/xHCCGEEEKIbuUt1ZSbcwBYkjLPJWOaaorpyN4DKAiacfM5141GS8+K/TnXuix0tJsozK3DbOrbCr7Dbif3hb/SWVKKJjCAIb/8BSqdZ4qeuUN5SRP7dhYBsHT5SLRS0MwjlAol90+8gyDvACraqnn10H9xOBwDHsewUVEolQqqyluor2knbLaz4F3djl3YLef/e9YXPefuK/O/snIvZ+4vpNd/O00mEwCnTp3ioYce+tb3OhwOFAoF2dnZ/QpOCCGEEEJcPlbuXQ0KULSGc82EsS4Zs2n7uwAYhk5BGxZ/znUvLw1e3przJvhe3s5rH/77CCaTlcTUENKHhZM2NBxff69ezV+26n0a9+5DoVaT8cvH0AUH9+8bGkRsVjufrjoODhg5Pobk9FBPh3RF8/Py5aHJP+R3W55nR8l+hoWlMSdp6oDGoPfRkpQeSn52LSeOVDBr3jC0wUGYGxppPHCQkCmTXTLPl+3w8okL90WhgOZ2E81tpp4Ce+JcvU7upfq9EEIIIYToq+r2Ok42HQcFTAiZhkbd/0J2pqoCOnP3g0JJ4PSbzvseq9XGhKkJ7NiYd861zOkJNNR1oPNS09lhJj+7lvzsWj7nBFGx/qQPjyBtWDhhEb7n3WbfsGcvZf91PlxI/smP8E1P6/f3NJjs3JRPXXUbeh8t868e6ulwBDAkNIXvjLiat4+vZuXhd0kOiic+wDVFKXtrxNho8rNryTpcwawFaYTOnEHFh6up27LN5cm9pbEKjcNERJCBqoYOSqpaCfCVh0zfpNfJ/XXXXefOOIQQQgghxGXsnWOfg8KBrTmEm67JdMmY3av2PsOmoQ05N8FxOBxsXZ/b07btwK7zV8u/75ezqatpJ/dkDTlZ1VSUNlNZ1kJlWQtb1uYQEKR3rugPDycuMQiVSklHcQm5L/wVgMhlSwi/ao5LvqfBora6jR2bnA9EFl07HL1B6+GIRLerh8wjuy6fI1VZ/GX3qzwz75d4a3q308QV0oeFo9GqaGropKK0mbDZM6n4cDVNhw5jaWlB4+/f7zlUej/UAWFYm2sxVeUTH+nrTO6rWxmVJsn9N5FDM0IIIYQQwq1q2+vZU34AgGj7GOLOFMjqD2NFLp35h7511X73lgL2bS+iMK+e792dyYx5qRiNFry8NNjs9p42eAqFgrAIX8LO9G9vbzWSe6qGnJM1FObW09zYyb4dRezbUYSXt4bklEC0+9bhZ7IRPGokiT/4fr+/n8HEbnfw6bvHsNscpA0LZ+joSE+HJL5CqVDy04nf57H1K6hqq+WVg//hgUl3DlgRR61OTfqwcLKOVJJ1uIKF1w3HkJxMR0EBdTt2EbV0sUvm0UWmYG2uxVxVQHxEBnuzqimWivnfShpUCiGEEEIIt/ooez0O7Nhagrl63HiXjNm0/R0AfEfOQhN0bvKZf7qWTWtOA5A5NQE/f29UaiUGHx0qtRKt9pvXuHz8vBg7KZ7v/jCTR/9nPjfdMZ5RE2LQG7QYuyycPFHLEf1YtifdwpGIqzi4t4yWpi6XfF+DwYGdRVSUNqPzUrP4huGXVeX/y4WfzocHJ/8QpULJrtKDbCrcOaDzd1fNP3m0ErvN/mVhPRdWze8uqmf8alE9qZj/rSS5F0IIIYQQblPf0ciWoj0AqOrSmTYqqt9jGsuy6So8BkoVAdNuPOd6Q107H/77CDhg7KQ4xk0+t9Beb2l1aoaMiOCa74zmkd/NY35sA3FNJ9BbWnEolBQVNLH2wyxe/MMmXn1+B9vW51Jd0eKRSuau0NzYyea1zo4GVy3NwM/f28MRiW8yJDSZW0ZeA8Drh1dR3FQ+YHMnp4firdfQ0W6mMK+ekOnTUKhUtOcX0Fnmmji+bIdXQMKZ5L60ug27/dL8uzUQJLkXQgghhBBuszp7PXaHDVtLELOGjMTLBa3UGrf9FwDfUXPRBISfdc1ktLLq9YMYuyzEJASy8Lph/Z6vW+3GTdi2fEJqw0F+8L0U7n1sFnOXDCEmIRAUUFXewrYNubzylx289NRm1n6YRWFuHTar3WUxuJPD4eCz905gMduISwpi7MQ4T4ckLmBp+lWMjRyOxW7l+d2v0mkZmB0kKpWSYaOdD+qyjlSiDfAnYOwYAOq2bnPJHLqIJECBrbWecG8LapUSo9lGbVOnS8a/HElyL4QQQggh3KKhs4nNRbsAsFamMH9i31fQu3UVn8BYchJUagKn3XDWNYfdwcfvHKWuph1fPx3Lvz8OtQuq8gO0Zp+m8H9fBSDue98leGImIWE+TJ2Twp33T+Vnv53HsptGkj4sHLVGSUtTFwd2FfPv/93Hn3+7gQ/eOkzW4YrztuQbLI4fqqAwtw6VWsmym0aiUMp2/MGu+/x9sD6QqvZaXjnwnwHbNdK9Nf/0iSosZhths2cBULtlGw57/x9oKXXeaEKcc1hqCokN9wGQc/ffQgrqCSGEEEIIt/j49Aasdhu21kAS/RNJiQno13gOh4PGbc6z9n5j5qH2Cznr+o5N+Zw+UY1KpWT5HePx9XNNBXFTXT2nn/4TDquV4CmTiVl+wznvMfjqGDMxjjET47CYbRTm1ZN7sprcU7V0tJk4ebSSk0crUSoVxCcHO6vvDwsnIEjvkhj7q6PNxIaPTwIwc34awaE+Ho5I9JavzoeHJ9/Fbzc/x+6yQwwNS2N+ygy3zxsbH4h/oDctTV3knqohY8I4VAYD5oYGWrJOEjByRL/n0EWlYKkvx1SZT3xkKkWVrZRUtTJpuBR5PB9ZuRdCCCGEEC7X2NXMpgJnkS9rZQoLXLFqX3gUU/lpFGotAVOuP+tazskatq53nhVffMNwYuID+z0fgM1kIvvpP2JpacGQmEDqg/ddsMCcRqsifVg4y24axSNPXsWdD0xl6pxkQsN9sNsdFOXVs271SV56ajP/+9x2tqzLobKs2aPn9NetPklXp4WIKD8mz0ryWByib9JCkrhlpLN1+b+OvEdRU5nb51QoFT2r9ycOV6DUagmZNhVwXWG9L8/d55MQ0V1Ur80lY1+OJLkXQgghhBAu98npL7DYrdjaAtAYQ5k59tw+9BfD4XD09LX3GzsftW9Qz7X6mnZWv+0soDdhajxjXHRW3OFwkP+3l+koKETt58eQXz6GyuvidgMolApi4gOZuySDn/xiFj99fBbzlmUQlxSEQgE1la3s+CKP117YyQv/bxNrPjhB/ularFabS76H3sg5WcPJo5UolAqW3TwKlUpShEvR0vS5jI8aicVu5S8DdP5+xBjnufv807V0dZp7qubX796LzWjs9/i6yGTAWVQvPsIXkG3530a25QshhBBCCJdq7mrhi4IdAFgrUpgzKga9l6ZfY3bmH8JUmYdCoztr1d7YZeHd1w9gMlqJSwpi/jWuK6BX8eFq6rfvRKFSMeSxn+MVHtbvMYNDfZg8y4fJs5LpbDeTd7qWnKxqCnLqaGsxcnB3CQd3l6DVqUhODyN9eDipGWF467Uu+I7OZeyysOaDEwBMnplEZIy/W+YR7qdQKLg383Ye27CCmvY6/nng3zw8+S63tjIMi/QjPNKXmqo2Th2rYuykdLwiwjFW19Cwdx9hs2b2a3xteAIoVdg7W4k1mAGoqGvHYrWhcVE9jcuJPJYTQgghhBAu9WnORiw2C46OAOytwSyY1L8t+Q6Hg6bus/bjF6EyOBNQh93BR28foaGuAz9/L5bfPs5lq86NBw9R8tZ/AEi8+078h7vuoUE3vY+WUeNjuOmO8Tz6P/P57l0TGDc5Dh8/HWaTjezjVax++yh//u0X/OvlPezdVkhTQ4dLY9j0+WnaWowEheiZuSDNpWOLgeejM/DQlLtQKVXsLTvM+nzXVK7/Nt1b87OOVKBQKAidPQuAui39n1up1qINc/78MHSUYfBSY7c7KK9t7/fYlyNJ7oUQQgghhMu0GFvZkL8dAHN5MrHhfqT38/x7Z85+zDVFKLReBEy6puf1bRtyyTtVi0qt5KYfjMfgq+vXPD3zlZeT+9wL4HAQvmA+kYsWumTcb6PWqEjNCGfJjSN5+DdX8cMHpzHtqhTCIn1x2B2UFDSw4ZNT/HXFFv7x7DY2rzlNeUkTjn70/C4uaODQnhIAli4fiUYjK6GXg9TgRG49c/7+zaMfUNhY4tb5ho9xJvclBY20NHURNstZzK/52HFMDQ39Hr/n3H11IfFn+t2XyNb885LkXgghhBBCuMxnOZsw2cxozIHYW0JYMCm+X9uCHQ47jdudq/b+E5ai0jt/uT99oortX+QBzsQ0Kjag37EDWNs7yH7qj9g6O/EbmkHS3Xe6ZNyLoVAqiI4LYM6iIfz45zO5/4nZLLhmKAkpwSiUCuqq29i5KZ//e2kXz//PRj577zi5p2qwWHp3Tt/Lywur1c5nq44DMHZSHAkpIRf4lLiULE6bw4ToUVjtVp7f/RqdZvedv/cP9CYuyVkD4+TRSrwiIvAbmgEOB3XbdvR7fF3UmXP3lfnEnymqJ+fuz0+SeyGEEEII4RKtpnbWndkG3F6ciFqlYva42H6N2ZG9B0tdKUqdHv+JywCorW5j9X+PAjBxRiKjxvevWF83h81GznPPY6ysRBcaQvpjj6LU9K9WgCsEBhuYOCOJ238ymZ//fh7X3TKaoaMi0erUtLeZOLy3lHdWHuDPT25g1RsHObq/jM528znjmM1WtFov4mKS8Pb25qplGcQnBXHV0gwPfFfCnRQKBT/JvI1QQzA1HfX848Bbbu3GMOIrVfMBQs8U1qvbsrXf8561ch/hbNEoFfPPTwrqCSGEEEIIl1iTuwmT1YQPwXQ1hzJtTCR+hr4XgnPYbTTtWAWA/8RlqLx96Oo0s+r1A5hNNhJSgpnnwsS05K3/0Hz4CEqtliFPPIY2YPAVl/PWaxkxLoYR42KwWm2UFDSSk1VN7skaWluMnD5RzekT1SgUEJMQRPqwcIaOisDH14vdWwrYv6MYY5cFL28NE6Ym8N27MtHqJCW4HPloDTw8+S5+s/nP7Cs/wrq8rSxKm+2WuTJGRrL2wyxqKluprW4jZMoUCl9ZSWdpGR1FRfgk9b29ojY0FoVai8PUSaKPcwdCSbWs3J+PrNwLIYQQQoh+azd1sDZ3q/PfixIARb8L6bWf3Imlvhyltw/+mUux2x18+J8jNNZ34h/ozY23jUPpogJ6tVu3UfHRxwCkPHBfv5KRgaJWq0hOD2XxDSN48Ddzufvh6cyYn0pElB8OB5QVNbLxs2xqKtvYsTGf7RvyMHZZAGeV/B0b89i9tQCz2erh70S4S0pwAreNcnaXePPYB+Q3FLtlHr1BS8oQZzeJrMMVqH0MBGVOAKB2c/8K6ymUKrQRzr+PodYaAOqauug4cy+LL0lyL4QQQggh+m1N3ma6rEaCNKF01YUQGWJgRHLfz3F/ddU+YNI1KHV6tqzLoeB0HWqNkpt/MB69j2vaw7Xl5ZP/t38AEHPj9YROn+qScQeSQqEgMsafWQvSuednM3jw13NZeN0wMkZGkJgawoFdxef93P4dxaiUkhJczhalzmZizBhsdhvP73mNDnOnW+YZPtbZ8z7rSAUOh4OwObMAqN++A7u1fw+QdFHOrfmKhmKC/b0AWb0/H/mbLIQQQggh+qXD3Mma3C0AKOvSAAXzMuP6VUiv/cQ2rE3VKPV++I1fxMmjlezalA/A1TeNIiLaNVvmzY1NnH76jzgsFgInjCfue991ybie5h/oTea0RJZ/fzxms61nxf7rjF0WjEZZAb2cKRQKfjLhNsINIdR1NPCP/c7z915eXi6dJ31YBBqtiubGLsqLmwgYPQqNvz+Wlhaajx7r19he3efuq/K/rJgv5+7PIcm9EEIIIYTol7V5W+m0dBGuD6Ms1weVUsFVE+L6PJ7DZqFpx3sABEy+jrp6C5+860wOJs9K6umr3V92i4XTzzyLuaER75gY0h55EMVluIrt7a3By/v8hQG9vDV4eXm+aKBwL73Wm4en3EWcfzQzEyeh8dISlRiNRqfFZDW5ZA6NVsWQERGAc/VeqVYTMmMaALWbt/ZrbG2ks2K+uaaYxHADIO3wzufy++klhBBCCCEGTKeli89zNwEQah4FKMgcFkGgX99XBduObcHaUovKEIB6yGzeff0gFrONpLRQ5i5xTQE9h8NBwT9eoS0nB5XBQMavHkOt17tk7MHGZreTOT3hvNcypydgs9sHNiDhEUlB8fy/uT+nsLGEH338OD/69Jfc8/FjfHx6A2aba3ZvdFfNP3m0CpvNTtjsWQA07j+Atb2jz+NqgiJQ6vQ4rGZSfNoBaYd3PpLcCyGEEEKIPluXt5UOcydRvuGcOqIDYP7EvhfSc1gtNO36AAC/ydfx0TsnaW7sJDBYzw23jUGp7PtW/6+q+mwNtZs2g1JJ+qOP4B0V5ZJxByOtVs20OSnMmJ/as4Lv5a1hxvxUps1JQauVavlXApPVxKc5X/DBqbV0WJzn7jssnbx/cg2rs9e5ZAU/KTUEvY+Wzg4zhbn1GJIS0cfF4rBYqN+9u8/jKhRKdGdW7yOpA5wr9+5s73cpkuReCCGEEEL0SZfFyGc5zlX7ofpJdHRZCQnwZkx6WJ/HbD3yBbbWelS+QRyoiqcorx6NVsVNPxiPt77vBfRsRiN2qxVzSwt2iwVdWCjeMdEk3HEbgWNG93ncS4Vao2LK7GQe+d08Hv7tXB753TymzE5GrVF5OjQxQFRKVU9Hi69bm7sVlbL/94JSpWTYqDOF9Q5XoFAoCJ09C4C6Lf2rmt9dVM+nowKlAtq7LDS2Gvs15uVGknshhBBCCNEnG/K3027uINInjKJTznOw8zLjUPVxdd1uMdG8+0MAaqKvY++OEgCu+c4ows8U0erTuGYz5R+uZv/td3Lg9jvZ//0f0p5fwMg/Pk3U1cv6PO6lRqtVYzYbKS0rxGw2yor9FabD3NWzYn/ONUsnneYul8zTXRPjdFY1ZpOV0JnTQaGg9VQ2xurqPo+rO1NUz1JTSGSIDwAlVVJU76skuRdCCCGEEBfNeGaLL8Ds2NlkFTSiUMBVmX0vpNd6eAO29iZavJLZuN/52rS5KQwd1fct8zajkbL3P6T83fewdTjP/No6Oihf9T6Vn36G3eSaYmKXEqNRVjuvRAatNwbN+etKGDR69Fpvl8wTEx9AQJAei9lG7skadMHBBIwaCUDt1u19Hrd75d5cW0JyhDNWOXd/NknuhRBCCCHERfsifwetpnbCDSE0lgQDMDY9jLDAvhWls5uNtOz5CKNdx9aWGVitdlIywpi1ML1fcSrUaqo+W3Pea5Wffo5CLavX4spgs9tYlDbrvNcWpc3CZre5ZB6FQtHT8/7EkQoAQmfPBJxb8/t6Tl7lG4zKEAAOO0P8nA/qpNf92SS5F0IIIYQQF8VkNfPJmVX7q4csYMtB5y/wCyb1vZBe66F1WNpb2WlcQFsHBIUYuP57/S+gZ+3o6Fmx/zrbt1wT4nKjU+u4NmMhNw5b3LOCb9DouWHoIhamzsbuwuJ03VXzC07X0dluJnjSRJReXhirq2k7ndOnMRUKRU9RvVjVmaJ6ktyfZVAl9yUlJTz55JNcc801DB06lKVLl573fe+99x4LFixgxIgRXH311WzZsuWc97S1tfHEE0+QmZnJmDFjeOCBB6itrXX3tyCEEEIIcdnbVLiTFmMrofogdB3xNLebCPDVMWFoRJ/Gs5u6aN6zmkOdmVQbg9HqVNz8g/Hf2Jv9YqgNBlQGw3mvqb7lmhCXI61KwzVD5vPKNX/kf5c9wyvX/JH00BR+u+k53j/5ucvmCQ33JSLKD7vdwanjVai8vAiZMgmA2n4U1uvemh9grAKgrLoNm10q5ncbVMl9Xl4e27ZtIz4+nuTk5PO+5/PPP+c3v/kNixYt4tVXX2X06NHcd999HD169Kz3PfTQQ+zatYvf/e53/PnPf6aoqIi7774bq9U6AN+JEEIIIcTlyWyz8HH2BgCuG7qQTfvLAbhqQhxqVd9+tWw58Dl5zeHkmIYCcO13xxAa4euSeB1WK5FLFp33WtSyJTjkd0NxhdGpdVhMZiqLyrGYzDgcdiraqlmTu5mK1r4XvPu67sJ6Jw53b82fBUD9zl3YzeY+jdldVE/ZWIxWo8JstVNV397vWC8Xgyq5nzNnDtu2beOll15i2LBh533PSy+9xJIlS3jooYeYNGkS//M//8OIESP4+9//3vOeI0eOsHPnTp566ikWL17M3LlzefHFF8nJyWHDhg0D9e0IIYQQQlx2NhfuosnYQrA+kKH+oziS49wZOW9i3wrp2YwdFOzYwb6OyQDMmJ/KkBF92wFwPo2HDhO1dDExN93Ys0qvMhiI/c5NxNxwHSovL5fNJcSlpLuw4pjI4YyNGoHNYeeNI++5rHf88DFRoICyokaaGzvxHz4MbXAwto4OGg8c6tOY3dvyrY2VpIQ7W2OWVEvF/G6DKrlXKr89nLKyMoqLi1m06Oynr4sXL2bPnj2YzzwB2r59O35+fkydOrXnPUlJSWRkZLB9e98rNAohhBBCXMksNgurs9cDcF3GArYcrMThgJEpIUSdaU11saq2fcbWhinYUZM2LIyZ89JcFq+xppb8l/7OiSd+Q+j0aWS++X89/0Rfdw1KrdZlcwlxKbtj9I2olWqOVZ/iUOVxl4zpF+BNfJKz2GbWkUoUSiWhs2YAULtla5/GVBn8UfuHAjDC37liXyIV83sMquT+QgoLCwFITEw86/Xk5GQsFgtlZWU970tMTEShOLsAS1JSUs8YQgghhBDi4mwp2kNjVzNB3gHMiJ/Mxv3OPvTzJ/atkJ65rYXPtnTS6TAQFKDiulvGoOhnAb1uDrudvJf+ht1oROPnh3d0FEq1Go2/P0q1WlbshfiKCN8wlqbPBeBfR97HbLO4ZNwRZ6rmZ52pmh82y1k1v/nwEczNLX0as3trfqKuEZB2eF91SfX+aGlx3gB+fn5nvd79dff11tZWfH3PPafl7+9PVlZWv2JwOBx0dnb2awx36+rqOut/xZVJ7gMBch8IJ7kPBPT/PrDarXx0ah0Ai5JncTCrivoWIz7eGkYl+/fp96M1KzdQawlFo7Ryze2Z2OwWOjtdk1TUrllHa9ZJlDodMff8kK4rsJ/9+cjPAwHnvw8WJsxka9Eeajrq+ShrLctSr+r3PAmpAahUCmqr2igprCU0Ihh9UiKdhUVUbt5M2MIFFz2mIiQO2EOgqRIIpbiyZdDnZ/3lcDjOWbg+n0squR8MLBYL2dnZng6jV4qLiz0dghgE5D4QIPeBcJL7QEDf74OjLadp6GrCoPImvDOA93eeBmB4nI6C/NyLHq8sp4lTZd6Ag3EjzdTWl1Fb36fQzmGvr8f833cBUM6dTWFjIzQ2umbwy4T8PBBw7n0w3X8snxq38knOF4R1+eOn6dtxm68KidRSU25i55aTDBnthzUtBQqLqNywkYb4i6/VoTap8AXUjUXAKKobOzl+4hQatWt2/QxW2l4cI7qkknt/f3/A2eYuNDS05/XW1tazrvv5+VFdfW6lx5aWlp739JVGoyElJaVfY7hbV1cXxcXFJCQk4O3t7elwhIfIfSBA7gPhJPeBgP7dB1a7jZWbPwTg6iHziQ1NI69yBwA3zhtBbPjFJQCVpS2sPVwJKBgTWsTU63/Yq1Wp3nDYbOT+5x3MViu+I0eQfOstLhv7ciA/DwR8830wxDGEnN0l5DYWcdhymp+MvK3fcylttXz6bha1FVauvXkI1uhosr7YjKOqmgRfP7xjoi9qPLspgdoD/0VtaiVcb6WmU41PUAxJ0X4X/vAlKj8/v1fvu6SS+6SkJMB5pr7737u/1mg0xMbG9rxvz54952xfKCoqIi2tf0VaFAoFer2+X2MMFG9v70smVuE+ch8IkPtAOMl9IKBv98GWwt3UdzXir/Nl8ZA5fLKtGLvdwZD4QNITwy5qrLYWI5+8cxy7Q0Gcppg5N0zF4MJe82Wr3qezoBCVwUD6Q/ejkz725yU/DwSc/z64a/x3eeyLp9lXeZRF6XMYGpbarzmGj4ll/erTtLWYaKg1EZcUQdC4sTTuP0Db3n0E337rxQ2o19MUHIWloYKxIZ2sLfWjusnM8NTL937u7QPKS6qgXmxsLAkJCaxbt+6s19esWcPkyZN7tirMmDGDlpYW9uzZ0/OeoqIiTp06xYwZMwY0ZiGEEEKIS5nNbuPDbOfvXsuGzEOj1LBhn7OQ3oJJF1dIz2q1sepfB2lvsxCgamJWajX6lLEui7W9sIiyd1YBkHTPD9EFB7tsbCGuFAmBsVyVNA2A1w+/i81u69d4Go2KjDPtLb/see8srFe3dTsO28WPr4ty7qRO9W4CoKRaiurBIEvuu7q6WLduHevWraOiooL29vaerxvPnJO6//77+eyzz3jppZfYt28fv/3tbzl+/Dj33ntvzzhjxoxh2rRpPPHEE6xdu5bNmzfzwAMPkJ6ezvz58z317QkhhBBCXHJ2lhygpr0OX50P81NmcCK/nuqGTvReaqaN6v12WofDwdoPs6goaUarMDHTZxNhc5a7bMu83WIh74WXcNhsBE+eSOhMWdARoq9uHnE1Bq2ekpYKNhXu7Pd4w8c6f1acOlaJzWonaMJ4VAYD5oYGWrJOXvR43RXzw+21gLTD6zaotuU3NDTw4IMPnvVa99dvvvkmEydOZOnSpXR1dfHqq6/yyiuvkJiYyN/+9jfGjBlz1udeeOEFnn76aZ588kmsVivTpk3j17/+NWr1oPqWhRBCCCEGLbvdzoen1gKwLP0qvNQ61p9ZtZ85JgYvXe9/rzq0p5Qj+8pQ4GCaYSuhibF4J4x0Waylb79DZ0kpGn8/kn/yIzlnL0Q/+Ol8uHn4Mv7v8Lu8c+JTJseOw1fX9+J6iSnBGHx1dLSZKMitI21oOKHTp1K9bgO1W7YRMOrifhZ0r9wbOsqB8bJyf8agynRjYmLIycm54PuWL1/O8uXLv/U9vr6+rFixghUrVrgqPCGEEEKIK8rusoNUtdfiozWwIGUmLe0m9pyoAmD+RWzJLylsYN1HznbEo/WHidJWEjjjxy5LwFuzT1Ox+hMAku/9MZp+FlAWQsC85OlsKthJSUsF7574lLvGf7fPYylVSoaPjmLfjiKyDlc4k/vZs6het4GGPXux/eguVBdR4FEbFg9KFQpjG4HKDhpbFbR2mPEzXLii/OVsUG3LF0IIIYQQg4PdbueDk85V+6Xpc/HWeLHlUDlWm53kGH9SYgJ6NU5rcxfv/+sQdruDlLBOhuqO450wAu/4YS6J02Y0kvfiX8FuJ3T2LIInTXTJuEJc6VRKFT8YexMAXxTuoLiprF/jDR8bBUDOyRrMJiu+6Wl4RUZgNxpp2LvvosZSanRoQ51t9IYHtANy7h4kuRdCCCGEEOext/wwFW3VGDTeLEyZhcPhYMO+YgDmT+zdqr3VYmPVGwfpaDcTFu7NeOtHKBQQOLPvK4BfV/yvtzBWVaMNDibprjtdNq4QAoaGpTEldhwOh4PXj6zC4XD0eayo2ACCQvRYzDZysqpRKBSEznIW1qvdsu2ix9NFJgMwxNAMyLl7kOReCCGEEEJ8jd1h54OTawBYkj4Xvdab7OJGymra0WlVzBwTc8ExHA4Hn79/gsqyFrz1Gq5KyEWNGe/kMXjFpLskzuajx6he46zkn/rAT1H7SNs7IZanIx8AAF8lSURBVFzt1tHXo1Npya7LZ1fpwT6Po1AoGD7GWVivu2p+2Cxn4cuW4ycw1Tdc1Hjd5+5jFPUAFEtyL8m9EEIIIYQ42/7yo5S1VuGt8WJR6mwA1u91FtKbNioKg7fmgmMc2FnMsYPlKBRwzTXxKPM3AxA44zsuidHa0UHeS38HIGLRQgJGj3LJuEKIs4Xog7hu6EIA/n3sQ4wWY5/H6q6aX5BbT0e7Ca+ICPyGZoDDQd227Rc1VnfFfD9jFQoclFa39Tmuy4Uk90IIIYQQosdXV+0Xp87BoNXT3mVh57FKABZMTLjgGMX59az/5BQA85YNxb98LTjs6FMn4HVmta2/il77P8wNDXhFRpBwx20uGVMIcX5L068izBBMY1czH2Wv7/M4IWE+RMb447A7OHXUWZwzdPYsAGq3bL2obf/a0FgUai1KaxchyjZKqlv7dWzgciDJvRBCCCGE6HGw4jglLRV4q71YkjYHgG2HyzFbbMSG+zIkIfBbP9/c2Mn7bx7GYXcwYlw0YzJUdJzcBUDgjJtdEmPDvv3Ubt4KSiWpD96PysvLJeMKIc5Pq9Lw/THObmWf5mykur2uz2ONOLN6f+KIc2t+yNTJKDQausrK6Sgs6vU4CpUabXgiAAmaBjqNVuqauvoc1+VAknshhBBCCAE4z8l3r9ovTJ2Fj855hn3Dmd728yfGf2v7OovZWUCvs8NMZIw/S5ePpHnHe4ADw5BJ6CIS+x2jpaWFgr//E4Doa6/GL2NIv8cUQlzY+KiRjIrIwGq38q8j7/V5nGGjo0AB5cVNNDV0ojYYCJ6YCThX7y+GLspZVG+obwsgFfMluRdCCCGEEAAcrsqiqLkMnVrHkvS5AOSXNVNY0YJapWT2uG8upOdwOPh01TGqK1rR+2i56Y7x2BtK6Ti9B1AQOL3/q/YOh4OCf7yCpaUFfXwccbe45vy+EOLCFAoFd4y5CZVCyaHKExypyurTOL7+XiSmhACQdWb1PnS2s2p+/fYd2K3WXo/Vfe4+TuMsxnelF9WT5F4IIYQQQuBwOHg/63MAFqTMxE/nA8D6M6v2U0ZE4u+j+8bP791WSNaRSpRKBTfePg7/QG+adrwLgGHoFLRhcf2OsW7bDhr27EWhUpH60P0oNRcu7CeEcJ1ovwgWnTmu88aR97Daep+If9XwMc6e91mHK3A4HASOGY3G3x9LSyvNR472epzuivmBllqU2CmpurKL6klyL4QQQgghOFp9koKmEnQqLcvOrNp3maxsO1wOwPxJ39zbvjC3jo2fZTvfd81QEpKDMVXm05l7ABRKl5y1NzU0UPjKawDE3rwcn6Skfo8phLh4Nw5bjL+XH1VttazJ29KnMTJGRqJSK6mraaemqg2FSkXozOnAxW3N1wRFotDpUdktRKiaZVu+pwMQQgghhBCe9dVV+3kpM/D38gNg59EKukxWIoMNjEgOOe9nmxo6+OCtwzgcMHpCLBOmJgDQuP0dAHyGz0AbHN3v+PL/+jK2jg58UlOIufH6fo0nhOg7vcab7428FoD3/3979x1fVX0/fvx1zt0ZNwPCTCAJhL1HENniQhQUBbVWrVWrLWJp6/fb6s/R1g7br7ZV3FtbrYIbGU6QITIEZM+wQiB73n3vOb8/bnJJyITMm7yfj8d95Oacz+dzPyd+vJz3+azdyyh0FZ9zGVabibSBXQDY+X3wAWLF0PyCTVvwl5U1qBxFUbF0Cz7o62XMJzOnFH9AO+f6tBcS3AshhBBCdHA7s/dxsOAoJoOJWf0vDh2vGJJ/ybheqGr1hfS8Hj/vvrYFl9NHj16xXHHtEBRFwZ25H9fhbcFe+4nXNbp+2Z99QdG27ahmM2kLF6AYDI0uUwhx/iYnjyMtPhm338NbOz48rzIqVs3fvS0LXdOJTEkhoncvdJ+PvPXfNriciqH5qeZ8/AGdk7kNezDQHklwL4QQQgjRgem6zpLd5b32qROJtcUAcOxUCfuPFaKqCtPHVp8vr+s6n7z7AzmnSomMtjDvJ6MxmoJBd2F5r330sGmY4rs3qn6uU6c58tobAPT68Y+ISKx9UT8hRMtQFZXbRgWn26w5upEDeRnnXEbawC5YrEZKit0cO1KAoigkTA323ues+qbB5VQsqpdiKQKC310dlQT3QgghhBAd2O6c/ezPO4xJNTJr4KWh4xXb36UP6kq8vfo+8uu/PsyeH06hGhTm3joae4wNANfx3biO7ADVSGwje+31QIBDTz2N5nZjHzKYHlfNbFR5Qoim07dTMtNSLgTg1a3vounnNhzeaDIwcFjw4d+ureWr5k+ZDKpK6d59uE6dblA5FdvhddbyMBLg2OmOu6ieBPdCCCGEEB3Ye+X72l+UOoF4WywAXl+AVd+fAOCyC5Kr5Tm0L4evV+wDYMY1Q+iVEg8Ee/MLvynvtR9xEabYLo2qW9bSZZTs2YtqtZJ273wUVW5dhWhLbhw2G5vJSkbhcVZlNHwofYUhI4ND8/f8cIqAX8PSKZ7YYUMByP1mTYPKMNoTUCPsqGj0NBRIz70QQgghhOh49uQcYE/uQYyqkasHXhY6/u3OU5Q6fXSOtTGyf9UAPT+3jA/+sw10GHVBL0aPP7OKvvvoTtzH96AYTMRNaFyvvfP4cY79520AUm7/CdauXRtVnhCi6cVa7cwdfCUAb+/8GIfXeU75k/t2Ispuwe3ycWhfDgAJ06YCkLtqNbqu11uGoihn9rs35nfove4luBdCCCGE6KAqeu2npYynU0Rc6Pjn35UvpJfeC0OlhfQ8bj+LX9uC2+UjMTmOy68ZHDqn63pohfzoUZdgtHc673ppfj8H/vU0us9H3OiRdL3k4vozCSFaxeVpU+lp70app4wluz49p7yqqjB4RHDP+53lQ/M7XZCOarXiPp1N6b79DSqnYlG9XsY8sgucON2+c6pHeyHBvRBCCCFEB7Qv9xC7cvZjUNQqvfZZuWXsPJyHosDF6WcW0tM1nY/+u43c7DKi7Rbm3joao/HMqvWujO14MvejGM3Ejm/cVnWZ732A4/BhjFFR9Jn/CxSl+kr9Qoi2wagauG3kPABWHvqGE8VZ55S/YtX8A7uz8bj9GKxWOl84Hmj4nvfWikX1zAUAnMjumPPuJbgXQgghhOiA3t8T7LWfkjKehMgzvewVC+mN7N+FLnERoeNrvzrI/l3ZGAwqc38yhuhKi+wF59r/FwD76MsxRp8ZBXCuyg4dJnPxewCk3nUnlk7x512WEKJlDOs2kPSeI9B0jde3LW7QcPoK3RNj6JQQid+vsW9XcBG9ij3v89atR/N66y3D3L18UT2lCAs+jp6S4F4IIYQQQnQAB/Iy+OH0XlRFZc7Ay0PH/QGNr7aUL6Q37sxc+v27s1n92QEArrh2CIm9qwbvzoNb8Jw6jGKyEjv+6vOul+b1cuBfT6EHAnSaMJ7Okyacd1lCiJZ1y4hrMRlM7Mzez8bMbQ3OpygKQ8p77ytWzY8ZMhhz584EHE4KNm+ptwxjVCwGe2cUIMmYz7HTHXPevQT3QgghhBAdTEWv/eTkcXSJ6hw6vmn3aYpKPcRGW0gf3A2AvOwyPno7uIDe2Am9GTmu6p73uq5RuOZdAGLGzsAQGXPe9Tr21n9xncjEFBtLn7t/JsPxhQgjXaI6M3vAJQC8uf19PP76e9wrVAzNzziQS1mpB0VV6TJ1MtDwofmW8t77Xsa8DrtivgT3QgghhBAdSEbRcbad2o2iKFV67QE+Kx+SP31MEkaDitvl493XNuNx++mVGs+lswdXK8+xfyPe7CMoZhsx42afd72Kd+8h6+OlAPSdfzcmu/28yxJCtI7ZAy6jU0Qcec4CPtn3eYPzxXeOpEevWHQd9mwPztlPmBocml/4/Ta8RcX1lmGtWFTPID33QgghhBCinbNarXx5ZC0Ak3ql0y36zDZ3OQVOtu0PbkV16QW90TWdD9/eRn6uA3uMlbm3jMZgqHrrWKXXPn0mhojo86pXwOXi0FNPg67TZfpFxKePPa9yhBCty2I0c8uIawH4aN/n5DryG5x36Miqq+ZHJCUSldYXNI28tWvr/+zyRfWSjPkUl3kpLHWfa/XDngT3QgghhBDtnMfvwWQx0z2lJ3ePu4X/mXAX84bMrJLmi03H0XUY1rczPTpHsfrzAxzck4PBqDLvtjFERluqlevY8y2+3BOo1khixs067/odff1N3KezsSR0JuWO2867HCFE67sgcRSDu/TDF/Dx5vb3G5xv8IgeKAqcPF5EQZ4DgC7lC+vlrFpTb/7QonqGMiIVd4ccmi/BvRBCCCFEO+YN+Ph43+f87OPfcvfS+/n5Jw+QUXiCWFtsKE1A0/lyU/ne9uN6s2/nKdZ+cRCAK+cOo0dSbLVydS1A4dryXvtxszBYI8+rfoVbt3F6ZXD4bt9778EYEVFPDiFEW6YoCreNnIeqqGzM3MbO7H0Nyhdlt5KSFlwDZNe2YO9950kTUQwGHIcP4zx+vM78Bmskpvhg739wUb2Ot2K+BPdCCCGEEO2Ux+/ho70reW/3chw+JwAOn5P39yzno70r8fg9AGzbn0NesZvoCBNpXaL46L/bARg3OYXhYxJrLLts91p8+Vmotihixl5xXvXzl5VxaNGzAHSfeQWxw4aeVzlCiLalV2xPLu0bXBDv9a2L8WuBBuWrWFhv5/cn0XUdk91O3JhRAOSs+qbe/JbK8+6l514IIYQQQrQXBtXAigOrazy34sBqDKoBgM++OwrAlGE9+PDfW/F6AiT37cQlVw6sMa8e8FO4dgkAsRdcjWo5v972jJdewVtQgLVHD3rf+uPzKkMI0TbNG3Il0eZITpSc4vND9QfmAAOGdsNoVMnPdXD6ZDA47zJtKgC536xBD9T9kKDyivlHJbgXQgghhBDthcPrCvXYVzvnc+L0uigu87BpTzYAxmwHBXlOYuJsXHfzaFRDzbeKpTtX4y88jRphxz5mxnnVLX/Dd+SuXgOqSr+FCzBYqs/pF0KEryhzJDcOC+6gsXjXpxS76w+2LVYT/QZ3Bc4srBc3ZjTGqCi8+QUU79xVd/6KnntjPsezS9A0vTGXEHYkuBdCCCGEaKciTDYiTTX3qkeaIogw21i9NRNN0xlmt3HySCFGk8r1t40hIspcYz494KNo3XsAxF54DarZes718hYVcejZFwBInHM10f37nXMZQoi276KUCaTEJeH0ufjvzk8alGfIyODQ/N3bTqJpOqrJROdJE4D6h+abu6aAohKjurD6SskuqPnhZnslwb0QQgghRDtU4Cxib+5BLk+bUuP5Gf2m4g8E+HRdBnEoWEq8AMy6fjjdesbUWm7p9q/xF+diiIrDPuqyc66XruscfvYF/CUlRCT3JumGeedchhAiPKiqym0jrwdgVca3HC44Vm+evgMTsNpMlJZ4OJYR3EqvYmh+/obvCLhctX+eyYI5oRcAvY35HW5ovgT3QgghhBDtTE5ZHg9//TivbV3MFf0u4rrBV4R68CNNEVw3+AquHng5R086KM53klp+Szh+amqo16wmmt9L4frg1laxF85BNZ37UPrcVd9QsHETitFIv4X3oppM53GFQohwMSChD5N6p6Oj89rWxWi6Vmd6o9HAwGHdANj1fXBoflS/NKw9uqN5PORv2Fhn/srz7o+dluBeCCGEEEKEqayS0zz89RPkOPLxa368AT+zB1zKi7P/xgtXPcaLs//G7AGXYjaY+GTVIfqiogKp/RKYPrPmBfQqlG77kkBpPoboTkSPvPic6+bJzSPjpVcASLphHpEpyedxhUKIcHPT8GuwGC0cyM9g7dFN9aavWDV/z45T+P0BFEWhy9SKPe9X15m38rz7jrZivgT3QgghhBDtxLGiTB75+h8UuIroae/GH6b/hk4RsViMFnweL1lHMvF5vFiMFgqLXeTsysaKQlSMlWtvHomqKrWWrfk8FJX32sdNvA7VWPOc/NromsbBRc8QcDqJ7t+PxDlXN+ZShRBhJN4Wy7WDgotvvrXjQ5y+2ofWA/RO7UR0jBWP28+hvTkAJEwNbq1XvHMXnrz8WvNaugeD+yRDPsdOFTdF9cOGBPdCCCGEEO3Aofyj/H7VPyn2lJIcm8gfpv2aeFtslTRutzv0/r9vbcOOgq7ATXemY4uoO1gv2foZAUcRxpguRA+fds71O73yc4p/2IFqNpP2ywUoBsM5lyGECF8z+11E96guFLlL+GDPijrTKqrCkJE9ANi5NQsAa9eu2AcPAl0n95s1teY1d+kFBhMRqhdPwWl8/rq3z2tPJLgXQgghhAhze3IO8ujqJ3F4naR1SuHhaQuxW6OrpbNagyvb7/g+k7zDBQD0SU+ka3d7neVrXhdF334IQOzE61AM5zZP3nXqFEdffxOA3rfejK1nj3PKL4QIfyaDiVtHzgVg2YGvySo5XWf6ivU/DuzJxu3yAdBl2pmh+bpe8zZ3isGIpWsyAIlqHpk5ZU1R/bAgwb0QQgghRBj74fQe/rJmES6/m8Fd+vHglHuJMkdWSeP1+jGbrfRKTMVstmCxGOncJYpsFa65anC9n1GyZQWaswRjXDeih009p/rpgQAH/7UIzeMhZugQul9x+TnlF0K0H6N6DGFU9yEEtACvb1tSa4AO0K2nnc5dowj4NfbtDD4I6HTheFSzGdeJTByHM2rNe2befV6HWjFfgnshhBBCiDC1+eQP/G3tc3gDPkZ2H8z9k+ZjM1Xdd97vC/DtqsP84/df8M8/fsU/fv8lWSeKuWX+eMZOSSHSVncvvOZxUvTdxwDETZqLop7bcPqTHy+ldN9+DDYbfe+dj6LK7acQHdmtI+diVI1sP72H77N21ppOUZRQ7/3OrcFV842RkcSPGwvUvbBexbz7XoaOtaiefLsKIYQQQoShdcc288T6F/FrftITR3DfhLswn7XIndfrZ93Xh1jz+cHQsFa3y8faLw+yee0RZk9KrfdzijctQ3OVYerUk6jBk86pjo6jxzj+1n8BSLnjp1i7dDmn/EKI9qd7dBeu7D8dgDe2LcEb8NWaduio4BSeo4fyKC0JrhlSsed97pp1aH5/jfkqeu4TjQUcyypqmoqHAQnuhRBCCCHCzNcZ61n03Wtousak3un8avwdmGqYB29QVTatPVpjGZvXH8MeWfc+9QFXGcUbPwEgbvL159Rrr/l8HPzXInS/n7ixo+ky/dwX4RNCtE9zBl5OnC2GbEcey/Z/VWu6uE6R9Owdi67D7u3BhfViRwzHFBuLv6SEoq3basxn6tQD3WjFovhxZh9vlmtoiyS4F0IIIYQII8sPfM3zm/+Djs7FfSYxf9ytGGoJut1uX6jHvto5lw+3u/YeM4DiTUvRPE5MCb2IHDj+nOp5YvF7OI4cwRgdTd/5P0dRat9mTwjRsVhNVn48bA4AH+xZQb6zsNa0FXve7yofmq8YDCRMCY4iyln1TY15FEXF3C04MinaeZKyWr4H2xsJ7oUQQgghwsSHe1by+rYlAMzsN507R9+IqtR+O2e1mrDWMqfeajNhtdY+3z7gLKV40zIA4idfj1LH55yt9OAhMt/7AIA+P/8Z5ri4BucVQnQME3uPpX+nVDwBL//54YNa0w0e3gNFVcg6UUx+bnDl+4SpwVXzCzZtxl9W82r4EYkVi+p1nHn3EtwLIYQQQrRxuq7z3x0f89+dwYXtrht8BbeMuLbO3vBAQONUZjFjJyTXeD59UjIBTas1f9F3H6F7XZi7phDRf1yD6xrweDj4r6dA0+g8aQKdJ1zY4LxCiI5DURRuG3U9Cgrrj29hb+7BGtNFRltI7dcZgF3le95HpiQT0bsXut9P3rpva8wXWlTPmM/x0xLct0kffPAB/fv3r/Z6/PHHq6RbsmQJl112GUOHDmXWrFmsWrWqlWoshBBCCHH+dF3n9W1L+HDvSgBuGnYN84ZcVWdg7/cHeO+N7/nk3R9In5TMpIvTQj34VpuJSZekMeGivpjNxhrzBxzFlGxZAZTPtT+HIfXH//M2rsyTmOLiSL3rzgbnE0J0PKnxvZjeZyIAr25djFbLA8ehlVbN13UdRVFCC+vVtmp+xaJ6PQyFHDtZ0KT1bqtq/kYPAy+//DLR0dGh37t27Rp6v2zZMh566CHuvvtuLrjgApYvX84999zDW2+9xYgRI1qhtkIIIYQQ507TNF78/m2+zlgPwE9HXc/laVPrzOPzBVjy+hYO7cvFYFRZvuoQvVPi+eVD0ylzeImKNLP9QC6fbTzGxem9sNYQ4Bdt+BDd58HSvS8RaWMaXN/iXbvJWhocyt/3np9jqnSvJoQQNblh6Cw2HN/CsaJMvsxYx6V9J1dL039IN4wmlYI8B6cyi+mRFEvnyZM4+uZ/KN23H9ep09i6d6uSxxjThYApEqPPgSPrCDC6ha6o9YRtcD948GDi4+NrPPfUU08xc+ZMFi5cCMAFF1zAgQMHeOaZZ3jppZdasJZCCCGEEOfHrwV4duMbrDu+GUVR+PnYm5maUveidl6Pn3df28KRg3kYTSpzfzKGh/6zBcfqQ9gjzcRFWygs9VDi8BJpM3HZBcnVP7e0kJLvPwMgbsoNDe619ztdHHzyadB1ul5yMfFj2v+NtBCi8eyWKK4fOotXt77LOzs/YXzSKKItUVXSWKxG+g/uxu7tWezcepIeSbFYOsUTO3wYRdu2k7v6G3rdeH2VPIqiYOiSAid3oRYcDfX4t2dhNyy/PidOnODo0aPMmDGjyvErrriCDRs24PV6W6lmQgghhBAN4wv4+Me3L7Hu+GYMisovL7i93sDe4/bz9subOHIwD7PFwE13jiOhZwyO8lWiSxxejp0upcQRvBdyuHw4a1gtv+jbD9D9XiyJ/bGljmhwnY+++jqenBwsXbqQ/NOfNDifEEJc0mcSvWJ6UuZ18O6upTWmGVK+av7ubVlomg5QZWi+ruvV8kT36g9ANz2HghJ301e8jQnb4P7KK69k4MCBTJ8+nRdeeIFAIABARkYGACkpKVXS9+nTB5/Px4kTJ1q8rkIIIYQQDeXxe/n7uufYcvIHTKqR+ybezYW96u4Fd7t8vPXiRo5nFGCxGrnpZxcQnRCBzWIgspbV8iNtJiLOWi3fX5JHybbPAYifcmODe7kKtnxP9hdfgqKQ9st7MEbYGpRPCCEADKqB20bNA+CLw2s5WphZLU3f/gnYIkyUlXo4eigPgPgL0lGtVjzZOZTu3VctT0RiGgC9DPkc7QAr5ofdsPyEhAQWLFjA8OHDURSFr7/+mn/9619kZ2fz8MMPU1xcDIDdbq+Sr+L3ivPnS9d1nE5no8pobi6Xq8pP0TFJOxAg7UAESTsIHy6fm39ueoUDBRmYDWZ+OfY2Bsb2qfPew+X08d6b28k+WYrVZuS6W0dwqszBU69+xz3zRnDlhBTe/fJAtXyzJqXi8/nxef2hY8XfvAsBP6bEAWgJqQ265/GXlXFw0bMAJMy4DFNqSpu/V+rI5PtAQNtsBylRiaT3GM6mrB94Zct/+d2Fv6j2gLHf4AR+2JzF9s3H6ZYYCUDsuHQKvllD1hdfYkzuXSW9Fhfs7e9qKGbrkSwG9grPdUAaOqUg7IL7SZMmMWnSpNDvEydOxGKx8MYbb3D33Xc3++f7fD727t3b7J/TFI4ePdraVRBtgLQDAdIORJC0g7bNFXCzJOszTnlyMasm5na7FDUvwN682u87PO4Am1YVUFLox2xRGT0lho837GXVjhJ0HZatPcD9t41HUWDpuiM4XD4ibSaumpjCNVNTyTh0ELc7OFRVdRZh37kaBSjoMYacfdV7wWriff8jtKIilM6dKBk+NGzukzo6+T4Q0PbawWjTQLYqu9hfkMEHm5cxKLpPlfO2GA8A+3aeJjFNx2BQCPROAiB//QbKxo1FMVUdkWQxRBERKCN7/w72dql9+8+2zmw215sm7IL7msyYMYNXX32VvXv3EhMTA0BpaSkJCQmhNCUlwWEYFefPl8lkom/fvo0qo7m5XC6OHj1KcnIyNpsMi+uopB0IkHYggqQdtH3FnlL+b8MLnPLkEmmK4H8u+BnJsUl15nGUelj8+nZKCv1ERJm58oYhvL3mCNsOBO95pozswe1XDkDRA1wzpQ/zLu5HmdNLVIQZry8AWqDKNMbiz1/CpWuYew0hbcJlDap34YaNHN29B1SVtIX3Etkn9fz/CKJFyPeBgLbdDk5bi/hw/0rWFW/lylGXYDFaQuf0/jq7N39LabEHs9KZfgO7oPfvz+7lK/Hl5dPd4SJu/LAq5WVsTYGcnUS58xg4cGBLX06TOHToUIPStYvgvrLU1OA/KhkZGaH3Fb+bTCaSkur+h7I+iqIQERHRqDJais1mC5u6iuYj7UCAtAMRJO2gbcp3FvK3Dc+RVZpNjNXOQ1PupVdszzrzlBS7WPzadvJzHUTbLUy6ehD/9/4ucgpdmIwqd88ZxqXjqg5PdTqdZJ04QkpKCpFntQNfwSlce9YB0Pmim7A2oJ14CwvJfO0NABKvm0PC0CHnctmilcn3gYC22Q6uHXoF6zM3k+PI57Nja7hh6Owq54eOSuTbVYc5sDuPEWOTAeg6dQqZ731A8bcb6Dl9WpX09t798efsxO7OwmKxYjCE37JzDV3/JPyurAbLly/HYDAwaNAgkpKSSE5OZuXKldXSjB8/vkHDGYQQQgghWkJ2WS4Pf/0EWaXZdIqI448X/abewL6owMkbz2wgP9dBTKyN3uN78ee3tpJT6KJbpwj+b8GkaoF9hYoh+GcrXLcEdA1bn1FYe/art966rnPomefwl5YSmZpC0rzr6r9YIYRoALPBxC0jgt8pn+z7ktNluVXODy1fNf/gnhxczuDuHwnTpgBQuHUb3qKiKuk79Qn21iepeWTlOZqz6q0u7Hrub7/9dsaNG0f//sFtDb766isWL17MLbfcEhqGv2DBAu677z569erFuHHjWL58OTt27OA///lPa1ZdCCGEECLkZMlpHl39JAWuIrpGJfDw1F+SENmpzjyF+Q7efO47igtdxMTb8HaP4rXPgnPjxw3uxsIbRxFVy+r4tfHmZVK2ay0A8VNuaFCenK9WUbj5exSjkbSF96Kazu0zhRCiLmN7DmdY14HsyN7Lm9ve438n/Tx0rkv3aBK6RZN7upR9O08zclwvIhITiUpLo+zgQfLWrKPHrCtD6a09glOqOxvKOHH8NEldw3NRvYYIu+A+JSWF999/n9OnT6NpGsnJyTzwwAPcfPPNoTRXXnklLpeLl156iRdffJGUlBSefvppRo4c2Yo1F0IIIYQIOlqYyZ++eZISTxmJ9u48NPWXxNnqXhcoP7eMN5/7jtJiN/Y4GwdVnWO7T6OqCrdeMYhrpvZp8NDNygrXLgZdI6LfWCzd+9Sb3p2Tw5GXXwWg1003Etm71zl/phBC1EVRFH4yai7/s/JPbMnawfZTuxnRfXDo3NBRPfl6+T52bj3JyHHB76Au06ZQdvAgOau/qRLcG2xRlJniiPIVUnBkH4xNa5VraglhF9w/+OCDDUo3d+5c5s6d28y1EUIIIYQ4Nwfzj/CXbxbh8LlIiU3i/01ZgN1ad09S7ulS3nz+OxylHiJirGwsc1HmCxBvt/C/N49lcGrdPf618eYcx7HnWwDiJtffa69rGoeeeoaAy0X0gP70nH3VeX2uEELUJ9HenRlp0/j0wFe8vm0Jj3fpj9EQDF+HjOzB18v3cfRwPiXFLuwxNjpPmsCRV1/HcTgDx7HjVR48+mJ7Q24h/uzDrXU5LaJdzLkXQgghhAgHe3IO8ujqJ3H4XPTrlMrD0xbWG9ifzirhjWc34Cj1YIw0sb7YQZkvwLC+nfnXr6aed2APULDmHUAncuB4LF2T601/atkKinfuQrVYSFu4AMVgOO/PFkKI+lw3eCYxlmiySrNZcXB16HhsfARJyXGgw+5tWQCY7HbiRo8CIHf1N1XKsZUPzbeWnGiZircSCe6FEEIIIVrA9lN7+MuaRbj9HgZ36ceDUxYQaa57leqsE0W8+ewGnA4vfrPKJocbPzB3ehp//Nl44uzW866P53QGzv0bAYW4SfPqTe/MPMmxN4PrFyX/5BZs3buf92cLIURDRJht/GjY1QC8t3sZha7i0Lkh5Qvr7SoP7gG6TJsKQO7qNeiBQOh4Qt9BwfNaNm6vv3kr3YokuBdCCCGEaGabMrfzt3XP4g34GNl9CPdPmo/VVHdgnnmskH8//x1ulw+XCju8Pqw2Ew/dPo5brhjU6O2cCte8C0DU4ImYE+qeN68HAhx8chGa10vM8GF0u/zSRn22EEI01JSUC+gT3xuX383bOz4KHR88vAeqqnAqs5i87DIA4saMwhgdhbeggOKdu0Jp41P6oekKsaqLE0fab++9BPdCCCGEEM1o3bFN/OPblwhoAcYljuR/JtyF2Vj31rzHMvL5zwvf4XH7KUVnjxYgJTGGf/1qCumDujW6Tu6sQzgPbgFFJXZS/WsUZX7wEWUHDmKIjCBtwXwUVW4hhRAtQ1VUfjrqegC+OfodB/IyAIiIMpPaP7hb2s5tJ4NpTSY6T5wIQM6q1aEyDBYbRcbgFKbcg3taquotTr6ZhRBCCCGayZeH17Hou9fRdI3JyeNYOP720IJQtck4kMdbL27E6wlQgs4BNC4bn8zf7plEt06RTVKvwm/eASBq6GTMnXrWmdZx5Cgn3lkMQOodt2NJ6NwkdRBCiIZK65TC1JTxALy2dTGargFn9rzftfUkuq4DwVXzAfI3bMTvdIXKcEUnAcGHm+2VBPdCCCGEEM1g2f6veHHLW+joXNJnEr9IvwWDWvcCdIf25fD2yxvx+zSK0DlmUlj4o1H84rrhmE1Ns3idN+sAroxtoKjETay7117z+Tjwr6fQ/X7ix6WTUH7TLIQQLe1Hw67GZrJyuPAYq49sAKD/4K6YzAYK852cPF4EQFS/NKw9uqN5PBR8910ov6lravBn0bEWr3tLkeBeCCGEEKKJfbBnBW9sfw+AK/tfzB2jb0RV6r7t2r/rNP99ZTNaQKcQHWdnG48vnMy00UlNVi+r1Yrz+5UARA+/CFNc3UP8T7yzGOfRYxjtdvr84m4URWmyugghxLmItdqZO3gmAG/v+AiH14nZYqT/4K5AsPceQFGU0MJ6OavOrJoflzog+NN7OtTL395IcC+EEEII0UR0XeftHR/xzs5PAJg7eCY3D59Tb1C8bcsJ3n1tC7qmU4BOt+Hd+MevptC7m71J6qX53NgsJtKSutHtmoV0ve53xE6ue4X80v0HyPzgIwD6/uIuzLExTVIXIYQ4X5f3nUrP6G6UeMpYsnsZAENHB4fm796ehRYIDtdPmDIZgOKdu/Dk5gGQ2H8gfl0lQvFQmNU+F9WT4F4IIYQQoglousZr2xbz0d7PAPjx8DnMHXJlvYH9118d5JP//gBAgaIzffYg/vfmMURYTU1TL7+Xom8/4ti/bidz0c84vuhneE4fxmCLrjVPwOPhwL8WgaaRMHUyncZf0CR1EUKIxjAajNw2KvhgcuXB1WQWnyK1XwIRkWYcZV4yDgYDeWvXLtiHDAZdJ/ebNQBERtrIUYKL6p3ev7t1LqCZSXAvhBBCCNFImqbxwua3WHlwNQB3jL6BWQMuqTff2+9uZ+3yfShAqVnlrvkXctXkPk02/F3zuSla/wFF65aguR3BY24HReuWUPTth2g+d435jr3xH9xZWZg7xZN65+1NUhchhGgKw7oNZGzP4eUPVN9FVRUGDe8OnL3nfXCNkJxV34SG4ZdFJAZ/njjQwrVuGRLcCyGEEEI0gl8L8NTG11h15FsUReEX6bdwad+6F57z+AI8/vQ6Dm3KREFBi7Xw4APTGZjSqUnrpqhGSrYsr/FcyeZlKGr1lfuLftjBqWXBPH3v+QXGqKgmrZMQQjTWLSOuxaQa2Zm9n00ntzOkfNX8fTtP4fMGAOh04XhUsxlXZiZlhw4HM3ZOBkDJP9oKtW5+EtwLIYQQQpwnb8DHP9a/yLfHt2BQVBaOvz20XVNtTuU5ePgvX+E8UgRAbO9YHnpgOjHRliarl67ruE8eIFBWGOqxP5vmdqB5qp7zOxwcWvQMAN0uv5S4USObrE5CCNFUukYlcFX56Kg3t71H18RIYuNteD0BDuzJBsAYEUH8BekA5JYvrGfv3T/403UKXQu0Qs2blwT3QgghhBDnwe338Pe1z7Elawcm1cj/TLyb8Umj68yzYecp/vR/q4gs8QLQZ3h3FiyYgMHQNLdkuhagbM96Tr76W04v/iuqLRrVGlljWtUaiWqpeu7IK6/jyc3D2q0ryT+5pUnqJIQQzeGagZfTKSKOXGcBSw98yeCRwd77neWr5gOhVfNz165D8/no0ScNj27EhA9v3skaSg1vEtwLIYQQQpwjp8/FX75ZxI7svViMFu6fPJ9RPYbWmt4f0Hh16W5ee30zXf3BY2MmJfOjm0c1yfx6zeeheMsKTjx3Dzkf/gPv6cPoXje+/CzsY6+oMY997Ex0zR/6vWDTZnK++hoUhb733oPBZmt0vYQQorlYjGZuHn4tAB/u/YzEgcGHlYf25eByBh+gxg4fhikuFn9JCYVbt5PYzU5mIDj9KffQntapeDOS4F4IIYQQ4hyUeRw8uupJ9uUdJsJk48EpCxjSdUCt6fOLXTz43Ho2rT5MYvmt15TL+nHF1UMaHdgHnCUUrHmX44vuIv+zl/EX5aBG2ImbfD29FryApXsqsRfOIXbSvFAPvmqNJHbSPGIvvAbVZAXAV1LCoWeeB6DH7KuIGTyoUfUSQoiWMD5pFIMS0vAFfCzLWknX7tFoAZ09P5wCQDEYQtvi5a5ajdGgUmgJLr5XfHR/q9W7uVRfRUUIIYQQQtSoyF3Cn1Y/xfHik0SbI/l/U+4lNb5Xrel3HMrl//69hagyHz3KA/uLrxzIhdP6NKoevsLTFG9cSukPX6P7gz1UxtiuxIybRfTwaaimM/P3VaOZ2PGziZswB7+zDGNEFHoggGo0A8H5+YeffxFfURG2pER633Rjo+omhBAtRVEUbhs1j//9/C98l7mVG/oNIfsU7Np2ktHjewPQZeoUsj76hILNW/CVlhKI6w1529FyMlq59k1PgnshhBBCiAbIcxbw6OonOVWaQ6zVzkNTf0lSTI8a02qazvurDvKf5XtJRKFreWB/+dWDSZ+Uct518Jw6TNF3H+PYuwF0DQBztz7EXng1kf3HoaiGGvOpJitOp5Mjx7NISUkhIiLizHWtXUf++g0oBgP9Ft6Lajafd/2EEKKl9Y5N5LI+U1h5aDXfBlZjZyjHDhdQXOgiJs5GZEoyEcm9cR49Rt66b4lITIM8sDpOoQd8KAZTa19Ck5HgXgghhBCiHqfLcnl01b/IdRbQOSKeh6f+km7RXWpMW+r08o+3t7Jlbza9UeiCCgrMvHZoqCfpXOi6jitjO0XffYz76M7QcVvqSGLHz8bau+HD+93uqvvae/ILyHjhZQAS511HVN/GjSgQQojWMG/Ilaw/vpnj3uOM7z6c0lMau7dnhUZJdZk2laOvvUHuqm/ofusCHFvNRKpevDnHsXRvP997EtwLIYQQQtQhs+QUj65+kkJXMd2iEnh46kI6R8bXmPbgiUIee3MLOQVOUhWVTrqCosCs64czfGzSOX2uHvBTtmc9xd99jDfnWPCgaiBq8ERixs3C0jW5Udel6zqHn3kWf1kZkX36kHjdnEaVJ4QQrSXKEskNQ2fz0vdvcyRiD50ZwM6tJ0PBfcLkSRx949+U7t9Pb9XND4FODFRP4Tx5UIJ7IYQQQoiO4GjhCR795ilKPWUk2bvz4NRfEmeLqZZO13VWbjjKix/twh/QGGQ2EenVUFSFa24cwZBRPRv8mZrXRen2ryjauJRASR4AismKfeTFxKRfiTEmoUmuLfuLLyn8fhuKyUS/hQtQjXJbKIQIX9NTJ/Dl4bUc9x2ns9qf7KwSck6X0qVbNOb4OGJHDKdo6zYC2zZySu/C4AgHjvxc4lq74k1IvsWFEEIIIWpwIC+Dv655GofPRUpcEv9vyr3YLVHV0rk9fp557wdWb81EAcbabVDiRVUVrr15FAOHdW/Q5/nLiijZvIySrZ+jucsAMETGYh87E/uoSzHYqn/2+XJnZ3PkldcB6P3jHxHR69xGFQghRFujqiq3jbqeh79+nBJ7DvairuzaepKLrgjuZtJl2hSKtm4jd9U3XHzfffRK6UnAWYIe8KNr/tDuIeFMgnshhBBCiLPszjnA39Y+i9vvoX+nVO6ffA8R5ur7vp/ILuWvb2zmRHYpBkVhShc7pdllGAwq1906mv6Du9b7Wd78LIo3fkLZjtXoAR8ApvgexFwwi6ihU0Kr2jcFq9WKrmkcfOoZNLcb+6CB9LhqZpOVL4QQrWlAQh8m9k5nR/6JUHA/bUZ/FEUhflw6BpsNT04Ohi3LOf7pZjS3A9UaiX3szOD2oE34fdsaJLgXQgghhKhk+6nd/N/6F/AFfAzp0p//nXg31hp6dNZuO8miJdtweQLER5m5MD6K7OPFGI0q824bQ98BNS+4V8F98gBFGz7CuX8ToANg6dmP2AuuJqLfmFpXvj8fAbcbq8lEn+49MJnN9LjqSgIuF2m/vAfF0HSfI4QQre3Hw65h4fE/Ejjip6jQRebRQpJS4jFYLMSPTyf362/IXbWa2PKNSzS3g6K1iwGIHT87rHvwJbgXQgghhCi3MXMb/9rwCgEtwKjuQ/j1hJ9hPmubJJ9f49Wlu/h03REAhqZ0oi8KmUcKMZkN3PDTsaSkda6xfF3XcB7aSvGGj3Cf2Bs6HpE2htjxV2NJHNDgle8bSvN6yfzgI059upyAw4EhMpLuM2cw5E9/xBhRfTSCEEKEs/iIWOYMvYxvDh0hLj+R7d8fJykluAhql2lTyf36G9wFoPcGRT2Tr2TzMuImXNs6lW4iEtwLIYQQQgBrjm7k2U1voukaFySN4t5xt2E0VL1Vyil08vc3t7D/eCEA107pg368mBNHCjFbDNx4Rzq9UztVK1v3+yjbvZai7z7Gl5cZPKgaiR46mZhxszAnNM+c94DbTeYHH5H57pIzxxwOMhe/h6Kq9LxmNgZr+PZSCSFETWb2u4i1iU9BPvyw9QRXXDMMg0ElKiUJgxkCXnAXgq3S17XmdqB5HBgiqi+aGi4kuBdCCCFEh/fl4bW8tOW/6OhMSb6Au8f+GMNZw+K/35fNE299T6nTR6TNxIJrh7Fv7VFOHivCYjVy08/Gkdi76rrLmttBybYvKN60jEBZAQCKJQL7qEuJGTsTY3TNW+o1FcVo5NSny2s8l7V0GYlzw7uXSgghamIymLjxokv4ZPdBjB4LW344yLhR/TFERBPR1UTpCR+uvKrBvWqNRLVEtl6lm4AE90IIIYTo0D7d/xVvbn8PgEv7Tuano65HrTRWM6DpvPP5ft79cj+6Dn0SY1g4dwRfLNnJqcxibBEmbvrZOHokxYby+EvyKd68jJJtX6B7nAAYouKJSZ+JfeQlqNbmvYF05+RQsnc/MYMGEHA4akwTcDgIOByoMeHbSyWEELUZkziMlUm70I5Y+PybbaSP7Ifm99P5oumUvrGSgG7HEBeL7ilCc5YQPfoKNL8fgyF8Q+TwrbkQQgghRCPous77e1aweNdSAGYNuISbhl1TZc57cZmHx9/6nu0HcgGYMT6ZH01P491XNpN9qpSIKDM/vusCuvWwA+DNPUHRd59QtmsNaH4ATJ0Tib1gNlFDJqGcNX+/Ka/FcTiD/I2bKNy8BceRoxjtdsa89ByGyMgaA3xDZCSGyPDupRJCiLpcedE4PnllL/4sK5uO72Bg54HEXvZjBqWMwT5wIL6SYkwxMfgKstHsXXD6VaItrV3r8yfBvRBCCCE6HF3XeXvHR3y873MA5g25kmsHXVElsN97pIC//Xsz+cVuLGYDv7h2OOn9Evj389+Rm11GVLSFm+++gM5do3Ad30Pxho9wHvo+lN/aaxAxF8wmou8olMqrNjURzeejeOcuCjZtpmDTZrz5BWdOqioRiT3x5ObS/corqsy5r9Djqpnofj8Y5XZQCNE+DR+YyvKoPVBmZMmXq3j05oHoXijZu5/9//fPM4uMXnkFCbNmY7WG9/dheNdeCCGEEOIcabrG61uXsPLQagBuHn4tVw24OHRe13U+WZvBa0t3E9B0eiZEcf+tY4mzmXjj2Q3k5zqIjrFy813p2Ar3kLXyIzwnD5TnVojon07s+Kux9uzX5HX3lZZS+P1WCjZupnDrNjS3O3ROtVqJGzmc+PSxxI0ZjckeHE2QdN0cFEUha+my0I1sj6tmknjtNajm8N7TWQgh6qIoCmPTU9nw9RHIiqawJBff52urLzJa/nuPq2eDMXx3EZHgXgghhBDtmsfvwaAacHhdRJpsHC3KZGf2PhQU7hh9I5f0nRRK63T7eOrd7azfkQXAxOE9WDBvBF6njzee3UBhvpOYOCtzJgVwffD/KCkIplMMJqKGTSNm3FWYO/Vo0vq7T58mf2Owd75kz17QtNA5U1wc8eljiE8fS+ywoTUG66rZTM9rZpN43Ry8ZWWYo6LQAwEJ7IUQHcKIMb3Y8PURoosTiDTY2VvLIqOnPl1O0rzrWrh2TUuCeyFEu+T2+jGoKg63j0iriYCmYTXLV54QHY034OPjfZ+z4sBqHD4nkaYILk+bwh8u+jX78zMY23N4KO3RUyX89fVNZOU5MBoUbp81hJkTUijMd/Lv57+juNBFTKTOxdaP8K07BQRXV7aPvhz7mCswRsU2SZ11TaPs0GEKNm6iYPMWnMeOVzkf0bsX8eljiU8fS1TfPihq/UP+DVYrTqeTI1lZpKSkEBER0SR1FUKIti6hazTdeto5fbKEnVuOobTjRUblTlcI0e54fQHeX3WIpWszcLiCW1bNmpTKdRelYTYZ6i9ACNEuePwePt73Oe/tPtNL4/A5eX/PChRFYfaAS0PHv9p8nGff34HXF6BzrI3f3jKGAb3jycsp481n11NW6sNuKGG6aQU2jxOjvTMx464ievh0VEvjh3BqXi9FO3aWz5/fgq+w8MxJVSVm8KDygH4M1m7dzvtz3JWG8QshREcxZGRPTp8s4cC+Iga140VGJbgXQrQrbq+f91cd4p3P94eOOVw+/lv++5xpfaUHX4h2IKAFKPWUUewppdhdSomnjJLy98WeUnwBHz8bcxMrDqyuMf+KA6uZM2gGXl+AFz7cyecbjwEwsl8Cv7lpNDFRFjJ37+O//96Hy2ckxlDIxdErienWlZjxVxM18EKURm6X5CspoXDL9+Rv3EzRtu1oHk/onGq1Ejd6JPHp6cSNHokpOrpRnyWEEB3ZkJE9+HLZXjKPFpF+yRUUf9Q+FxkN35oLITosTdMpcXgpLHVTWOqhqNRNYYkHl8fP3On9WLo2o8Z8n6zNYM60vix4/Guc7uCwfYNBwaAqVd8b1PJjld4bFIyqilqexmhQUct/Vktby3ujQUFV1Sr5K8o1qApqxfuz62Eor18d71VVqfGahahgtVpbuwp10nQNp9dVKVgvrRKsl7jLyn8Gj5d6ax5WWSEppgfF7hIcPmeN5x0+Jw6vi+cW72P9D1koCtx46QDmTk/Dd2I3u979jGV7k/HoVuIM+cwcfIJuE+/Dljqiyor658qVlUVBxfz5ffurzJ83d+oU6p2PGToE1dQ82+YJIURHY4+10Tu1E8cO55PXfSgp1wfn2Le3RUYluBdCtAm6ruPy+Cks9VBYEgzaC0vdFJV6KCzxVAnki8q8aJperYze3aK5JL0XDpevxs9wuHwUl3nRdcgpdDX3JbUoVQFVVTGWPxioeK8qEAj4sX1WgNGontsDjRoeYtT6QMOg1Fh2TQ9EDLWVV9ODixrq15jAqiPy+D2YLGZ6pPTEZDHj8XuwGJt/E19d13H7PaEAvUqg7imjJBS0B3+WesoI6Fr9BVeiKAp2cxR2SxR2azQxlujQz84R8cTZYog0RdQY4EeaIrAYrOw8lIc90sx9N44gTc/g9OuvcCqziK9KL8OrW0iIcnPjreOJTb31/P4OgQClBw6GtqtzZZ6sWo+U5GBAPy6dyNQUad9CCNFMho7qybHD+ezdmUvabRMYfd01uEtLsEbbySnJwW9QCO/QXoJ7IUQz8/kD5UF55aC9cuB+5pjXF2hwuYoCMZEWYqMtxEVbiLNb6RofQZzdSqTNVGOAH2kzEW+38JubRuPzawQCOgFNI6DpNb73B3S08mP+8mNapffBdDqBQHm+yu/PSuMvP6414H2N5ZW/9weqP9QA0HTQAhr+Wv6ERY6aey/DkaoqGMsfANT0QOPs92ceEtTyYOOshwjGs0ZRNGiERg0PRGocoVHtYUXtD1hUhUYHejUtJjej31SuHng5ZsO59wp7A75gj3r5MPgzwXqlofHlxyqGxp+rSJMNuzUau6VqsB5TfsxuiSKm/FiUORK1jsXkPH4PM/pNrTLnvsKMflPZdyyPXp3M3DPKQeDrR8kpyibXl8DXZZfj0830TIzkprsvw2o7t79VwOOhaPsOCjZtonDz9/iKi0PnFIMB+5DBZ+bPd+lyTmULIYQ4PwOHdWPFBzvJPV3G75YuwhynE2u1U+QuodRTxnWDr2D2gEtb5AF4c5HgXghxzgKaTmkNw+KrBO3lx8pq6UWvTYTVSFy0hdhoayhojysP4Csfi4k0YzBUv6l3e/3MmpQammNf2axJqQQ0nZQe4bsKKgSnJVQ8OPCXB/1atQcQwYcCDqeLw4czSOqVjMlkrvFhRughRnl5WkArL7eGhx8VDzTOenChafW/r/HhR01lV3qgUdv1ezUd/AANfyAUjs6e1mFQK0ZS1PDeUPHQI5j+phlp7CzdyPt7qi4m997u5eg6jI4fzxcbM9ENXvyKCz9u/IobHy68ugsvLjyaC4/uxKO5cAWc+HRPHbWtmUk1EW0OBuXR5qgqwXqszU5s+c+Y8sDd2Mh57FVoBq7sdynosOJgpQccaVO5Ku1Scjes4K7AR3jWlAKQq6bwtXMKPl2hd594bvhpOhZrw+rjLSqicPMWCjZtoWj7D2heb+icISLizPz5USMxRoX3gk1CCBGObBFm+gxI4MDuHGLze5AdsZ9ST1nofMVaLOFMgnshBNA0w+JrYzSoxNnLe9ijreW97dZqx2KjLY1e7M5qNnLdRWlAcI59e1wtX1UVVNWAqQF/KqfThKfYwoDesWG39ZWu63U+KKg62qEBDwsqjcgI5q/5fUNGZfjLH6KE3pf/DATK61VvGVWP1fa/UzBNfQ8wdFA0MPpRDD4w+ImJNpLacyz/t3R1jTlWHlzN7FmXskV5i1J3WY1pav00TQG/Gd1nRveb0X0W8JvQfZZKx8xQ/t6lGSkBTlYryVX+ykZRqDSVo3xtior3dTzcqGskRpTNxO2zhqD4NGZ0G8Y1Ay7F4S4l0hqNu/A0poAXZd/XaK5SjLFdKO59FV+tA39AIyWtMzf8dCwmc+3fF7qu48o8GRxuv3EzpQcOgH7mP6QloTPx6enEjxuLfdBAmT8vhBBtQN+hnTmwO4eY/B5kJ+6HSgPkHD4nTq8LuzV8FzCV4F6Ids7rC1BW4AwF54WlHooqBe+hIfNNMCy+au96eQAfbSHSZmrReaRmk4E50/oyd3o/nG4fEeX73LeHwL4jUZTyufcG2vV/O78WoMzjpMzroNQdXOTN4XVS6nHi9LlweF04fcGXy+/GVf7T7XfjDrjxBNwE9Kr/73aJ6UGJp+7F5Eo8ZcTa7JR6yzBhxazYMGHDpFsx6jYMugWDZkXVrKgBC0rAghqwoAWMaBo1TytBJ6BoBIw6AVUnYGzYtBJdDwbV/gA0dGyAgoaJACal/FXxHj8mJUDPeDOB4i44d62meP17qBF2DJGxFDmK0JwlxE68jk6X3YHmKuUUffjkja0E/Bp9B3Zh3q2jMdbQ5vRAgJJ9+0Pz591Zp6qcj+zTh/j0MXQal05Ecm+ZPy+EEG3M4GE9+XTJDszeCCLK4nBGn9l2NNIUQYS58VubtiYJ7oUIQwFNp8ThqdarXljqpqh8eHx+sYuCYiduX+Y5ld3YYfFtRcUIgJio4LwpE223riJ8aZqG0+/C6XPj9Lpw+pzlgbi7PDCv+ruzvFfA6XMHewh8LrznMS+9JgoKNpOVCJONaFMkMVZ7nYvJxVljeGTqwnrnrddH13XQ/Oh+H5rPi+4/6+XzBs/5veh+D5rXS8DnIVD+syKP5vOi+Tzofl+V/Ph96IHgTwI+lIA3+FOv+2GkarZjsd9I9vcrANCcJWjOktD5ki0riJs4lwN783jvza0EAhr9B3fl2ltGYTSeCewDLldo/nzB5u/xl5ae+ZsbjcQMHUL8uLHEjx2LpXOn8/47CiGEaH6qAWJTDJQcgpj8nlWC+xn9phLQAhjV8A2Rw7fmQrQzuq7jdPvP9KafFbRXPlZc5ql1GG9NWnJYvBDhomI19zNBeKUAvK4AvVJal9/dZPWxGi1EmGyhV6TZhq3ifaXjFecq/x5htmE1WlBQyoNiH16/t/bF5NKm4i3Jg4ztlFQE02cF5lp5OWcfrwjEKz5H93vhHFe5byjlrJ+1MhhRjGZUoxnFaEYxmjAl9CLgKkVzB7fMq+i5D5T33GtuB7u2HOXj9/ajaTqDhnfnmptGYjCoeAsKKdi8OTh//ocd6L4zD2CMUVHEjRlFfPpYYkeOwBhm012EEKIjsxgtzJg6hncPfU8PTzKm6EK8mpeJyWPPe7HZtqRd38UfPnyYP/3pT2zbto3IyEhmz57NwoULMYf5/oUN0db3M+5IvL7AmQXmahkWX3HM62/4DXJ9w+JtZijIyWTU8IEkxNtleGgHFhMT3gsI1kTXdbwBX2i4+tnD18/0kpcH6L7KwXt5gO53B3udm4DJYKoWhNtMViINZmwGMzaDiQjFhE01YlUM2FCDLx2suoJF11D9fvTAmWBa83jRHV50f36lANt3JrgOBANyh99LWeVAu6JOnXoy+9Y/ga6z7tgWTEYTPr+Pib3HMLvvFHLeeBBffvWZ8I2lhAJsM4opGGirlX83VBw/+5wFxWgK5VVrSBs6bqyc1oSi1jxtQw/4sfRII+aCOdhSh4X2M3Zl7OD7lWtZs2Qfuh7cHuniC+PJ+uBDCjZupuzgwSrlWLp2IT49nU7jxhI9cACqsV3fPgkhRLuW1q8rN96RTu/UeDzu6UREmvEFAmEf2EM7Du6Li4u59dZbSU5OZtGiRWRnZ/PYY4/hdrt5+OGHW7t6zcbt9WMyW+memIrJbMHt9Xe4nli3149BVXG4fUSWz7Vu6r9BQ4bFVxyrbc/12jTVsHin08leTzZRLTzfXbQdbp8Ls8VMQmIXzCYzbp8Lq6ltzCXzB/zlQber7gD9rN8rp69/obmGMSgqNoOZCDUYfNsUIzZFxYYBKwo2FKwaWHWwaTrWgIYlEMAaCGD1+bH4fRj8PnR/Mbo/t7xX2weav97P1gBn+aup+QpOUbjsBWZP/wnXDZiB3+HAGBmJz1FM2YaPMcZ0wdQ5sUpv95lA2nIm8DaZqwTswaC7elql4ngb+r7RtQDdbnwER3Y+OipuzUgEKmWmnuz2jUbXy+gT4yJpzUvsWJxdJW9UWlpwuH36WCJ6JbWp6xJCCHH+NE0n82ghH761DbfLh9VmIn1SMhMv6lvjeivhpN1Gfe+88w4Oh4Onn36a2NhYAAKBAH/4wx+466676Nq1a+tWsBl4fQHeX3WIpe10hfCGaMzfQIbFi/bEG/Dxyb4vWHHwmyrbf109qPFDzgJaAFflXvCKoNtbPQCvMUD3uvBpTTXPPNjzbUPBqoNV04OvgFb+8mPxB7AFAlXPVbzXNEx6A4Z910Erf9VJNaKYqg4br+jJVs/u6a4UOKuVA+fKAXalXnHlrF5xtSKtwYjm9XLivQ849enyUK91j6tmknjt9agdYBSbrkFAV9m6p4xNL+0O3cSNnZDMrb8Yz7dLt2J753E8gGIyETt8GPHpY4gfOxZzfFxrV18IIUQT83r9fLvqMGu/PDNCy+3ysebz4O8XTuuDOYzvxcO35vVYs2YN48ePDwX2ADNmzOCRRx5h/fr1zJkzp/Uq1wzcXj/vrzrEO5X29na4fKG9vudM69vug8b6/gaXXdCbgyeKWmxYfGuuFi86NrfPxSf7vuC9PStCxxw+J++V73c+s99FuAIeHJ4yHK5SHO4ynJ4yyjwOnF5H+XB2J06fB6ffjcvvwRnw4Az4cGk+PPUsZHYuLJqGNXAm0K4cdAd7yWs5V37crOvnHJiHgmHLmd7qKgF2ld7qOoaN15D2XIeNN6eA203mBx+R+e6SM8ccDk68sxiAntfMxlDHFC5d19H9fnRNQw8E0P0BdC1Q9b2//Pda32vBMgLlZQQq3lc+1tBXRb5A7WVUqqPBZqX/Q4/w7erDrPnyUOi63C5f+U2dzuSrR3Oy9HJihg4jdsQwDLa2MbJFCCFE8zCoKpvWHq3x3Ka1R5k0Pa1lK9TE2m20l5GRwbXXXlvlmN1uJyEhgYyMjFaqVfMxqCpL19Z8XZ+szeDaaX158IVvz3mIeLiItJl46Lb0Ov8Gc6b2ZdHi7ZQ4vDWmqdBeVosXHZdRNbHi4Dc1nltxcDWzBl7Kb1f8nlLPue1vfjZTHUG3VdOwaHowQK+ht9yq6Vh1BUOl4DjYS10eKFvPzLdWz+rprrkHu/Kr5uHkbXHYeHNSjEZOfVp9MT2ArKXL6HnN1Wz75a/xFRdXDZbLA3q05lkkr6XYBw/EYFLZtP5Yjec3rz/G5EvSSP3ZnS1cMyGEEK3F7fbhriUecrt8uN0+Ist3WgpH7Ta4LykpwW63VzseExNDcXHxeZer6zpOZ3PMjjx/iqLg8Su1Bu4Ol4+iMi9FJW6OnS6tMU24690tmqI65rc7XD5KnF6G9+2Ey+MnJspMbJSF2Ojyn1FmYqMtxESasZgb0sOm4fE03SrZzcHlclX5KToGVVXx4K13f/NOFjuao+RMD7mmY0XBWr7QmxUDNtUQnH+uGolQzVgNJmxGCxEGCzajFZPJimI0QeXg2xD8eeaYqUqAjeFMbzaqoVkCbR2oNrZAB7x+oP558O2BoigYPB4CDkeN5wMOB77iYtB1fIVF51a4wYCiqihGA4pqQDGoKAYjGFQUgyH4UoPHFIMaTB/KYyw/FzyGQQ2WUaUsw5k8obIqjp0pN5i+ctrKn2/AFGPH7fLXcxPnRzV4m2xhxbZO/l0QIO1ABHXUdmCxWrHaTDX+22C1mbBYTW0u1oNgDNqQe6Z2G9w3F5/Px969e1u7GlUYjUYGDhpCpM1UY3AbaTMRF23hoqERePq3zzmWFrOROLu1zr9BbJSFy4Zb8Psrgndv+auMgAPyHZDfkpVuIUePHm3tKogWZLFYGDBwQJ37m8dbY7il8yV4Y33oqhEMRlAaNgrFD5SUv2oVKH95Kn5xlb9ESzEajQwZOAhDZGSNAb4hMhJTXCzMnIHZ7wdVDb4MKkrF+9Axw5n3itLgBzJ6+au1GP0+BtuM9dzEGdm9exd+f8d46FNB/l0QIO1ABHW0dpDcO5X0icms+eJgtXPpE5MpKiri2LEjrVCz+jVkx7d2G9zb7XZKS6v3UhcXFzdqWyiTyUTfvn0bU7Vm4fcHmDUpNTS/vLJZk1Lx+wNcPnlYK9Ss5TTkb5CWFt7zaM6Fy+Xi6NGjJCcnY5N5pB2KL+BjRtrU0Bz7ymakTcUX8JI6uH1/HwgI+H10v2ommeVz7CvrftVMAn4//SdNbIWatRy/L0D6pOTQQkmVpU9Kxu+TfxdExyPtQEDHbQeKojBhel9QgnPsK6+WP+Givvj9XgYOHNja1azm0KFD9SeiHQf3qamp1ebWl5aWkpubS2pq6nmXqygKERERja1es7juouANyie1rhTfPnvtK5O/QXU2m63NtlnRfK4edDkQnGNf42r5He9/hQ4p6dprUAjOsa+6Wv41qGZzh2gGEy8KPpA/+ybuzJZHHeGvUJX8uyBA2oEI6qjt4MJpfZg0PQ2324e1fOtsk8mAqY1sGXy2ho6aa7fB/eTJk3n++eerzL1fuXIlqqoyYcKEVq5d8zCbDMyZ1pe50/tR5vQQFWEhoGkdZhs8qPo3cLp9RJT/z9qR/gZCAJgNJmYNuJg5g2aEgnt/wNfobfBEeFHNZnpeM5vE6+bgLSvDHBWFHgh0iG3wKhhNhhpv4sJ9L2MhhBDnr2K7u4rF8wy0j0Wy28dV1OCGG24gMjKS+fPns27dOt5//33+/ve/c8MNN7TLPe4rWM1GfF43WScy8Hnd7X77u5pYzUZMRpWYKAsmo9oh/wZCAFhNNrweL7mZOXg9Xqzmtvk0WjQvg9WK2+fjcFYWbp+vzu3v2iuz2YjBqBIZZcFgVMN6D2MhhBCiNu02uI+JieGNN97AYDAwf/58nnjiCa677jp+97vftXbVWoTb3bZXchdCtJzG7BAi2g/5d0EIIYRo39r1o+s+ffrw+uuvt3Y1hBBCCCGEEEKIZtVue+6FEEIIIYQQQoiOQoJ7IYQQQgghhBAizElwL4QQQgghhBBChDkJ7oUQQgghhBBCiDAnwb0QQgghhBBCCBHmJLgXQgghhBBCCCHCnAT3QgghhBBCCCFEmJPgXgghhBBCCCGECHMS3AshhBBCCCGEEGFOgnshhBBCCCGEECLMSXAvhBBCCCGEEEKEOQnuhRBCCCGEEEKIMKfouq63diXCxdatW9F1HbPZ3NpVqZOu6/h8PkwmE4qitHZ1RCuRdiBA2oEIknYgQNqBCJJ2IEDaQbjxer0oisKoUaPqTGdsofq0C+HS8BVFafMPIETzk3YgQNqBCJJ2IEDagQiSdiBA2kG4URSlQbGo9NwLIYQQQgghhBBhTubcCyGEEEIIIYQQYU6CeyGEEEIIIYQQIsxJcC+EEEIIIYQQQoQ5Ce6FEEIIIYQQQogwJ8G9EEIIIYQQQggR5iS4F0IIIYQQQgghwpwE90IIIYQQQgghRJiT4F4IIYQQQgghhAhzEtwLIYQQQgghhBBhToJ7IYQQQgghhBAizElwL4QQQgghhBBChDkJ7oUQQgghhBBCiDAnwX0bs2LFCn7+858zefJkRowYwezZs3nvvffQdb1KuiVLlnDZZZcxdOhQZs2axapVq6qVVVpaygMPPEB6ejojR47k3nvvJScnp1q6JUuWcNVVVzFixAimTJnCgw8+SH5+frNdo6hfU7UDr9fL3//+d2666SZGjBhB//79KSgoqPEzt27dyvXXX8+wYcOYNm0aL774YrXPEy2rpdvBO++8w09/+lMmTJjAqFGjmDdvHl9++WWzXqOoX2t8H1Q4ffo0I0eObFBa0bxaox1omsbrr7/O5ZdfzpAhQ5gwYQK/+c1vmu0aRf1aox3IfWLb01TtYMeOHdx///1ccsklDB8+nEsvvZQnnngCp9NZ7TPlPjE8SHDfxrz++uvYbDZ+97vf8dxzzzF58mQeeughnnnmmVCaZcuW8dBDDzFjxgxeeuklRowYwT333MP27durlLVw4ULWr1/P73//ex5//HGOHDnCnXfeid/vD6X56KOPePDBB5k0aRLPPfcc9957L6tXr2b+/PktdcmiBk3VDtxuN0uWLMFisTB69OhaP+/YsWPcfvvtJCQk8MILL3Drrbfy1FNP8eqrrzbnZYp6tHQ7eP755+nRowe///3vWbRoEf3792f+/Pl8+OGHzXmZoh4t3Q4qe+yxx4iIiGjqSxLnoTXawcMPP8xLL73EzTffzKuvvsoDDzxATExMc12iaICWbgdyn9g2NVU7WLFiBceOHeOOO+7gxRdf5NZbb2Xx4sXcfffdVT5P7hPDiC7alPz8/GrHHnzwQX3UqFF6IBDQdV3XL730Uv3Xv/51lTTXX3+9fscdd4R+37p1q96vXz997dq1oWOHDx/W+/fvry9btix07Kc//an+4x//uEpZ7733nt6vXz89KyurSa5JnLumage6ruuapum6ruvvv/++3q9fvxrLfuihh/Rp06bpHo8ndOyJJ57Qx4wZU+WYaFkt3Q5qOnbbbbfpV1555Xlfg2i8lm4HFb799ls9PT1df+WVV+pNK5pfS7eDb7/9Vh80aJC+b9++proE0QRauh3IfWLb1FTtoKZyPvnkE71fv376zp07Q8fkPjF8SM99GxMfH1/t2MCBAykrK8PpdHLixAmOHj3KjBkzqqS54oor2LBhA16vF4A1a9Zgt9uZMGFCKE1qaioDBw5kzZo1oWN+v5+oqKgqZUVHRwPIUJtW1FTtAEBRlHo/b82aNUyfPh2z2VylrJKSErZt29aIKxGN0dLtoLbPq2k6j2g5Ld0OAHw+H48++igLFiwgNja2UfUXTaOl28HixYtJT0+nf//+ja+8aDIt3Q7kPrFtaqp2UFM5gwYNAqjyb7/cJ4YPCe7DwPfff0/Xrl2JiooiIyMDgJSUlCpp+vTpg8/n48SJEwBkZGSQkpJS7Ys7NTU1VAbAddddx9q1a1m5ciVlZWUcPHiQ559/nmnTptGjR49mvjJxLs6nHTSE0+nk1KlTpKamVjmempqKoihV2otofc3VDur6vLPbhmh9zd0O3nzzTQwGAzfeeGOT1Fc0j+ZsBz/88AOpqan8+c9/ZsyYMQwbNozbb7+dI0eONFn9RdNoznYg94nho6nawffffw8Q+rdf7hPDi7G1KyDqtmXLFpYvX85vf/tbAIqLiwGw2+1V0lX8XnG+pKQk9GS1spiYGHbt2hX6/aqrrsLlcnHffffh8/kAuPDCC/nnP//Z9Bcjztv5toOGKC0trbEss9mMzWY7p7JE82rOdlCTpUuXsm3btipz+ETra+52kJ2dzTPPPMMzzzyDwWBoghqL5tDc7SA3N5cPPviAvn378vjjj+Pz+fjnP//J7bffzooVK7BYLE1wFaKxmrsdyH1ieGiqdlBQUMCiRYuYPn06ycnJgNwnhhvpuW/DTp8+za9+9SvGjRvHLbfc0iyf8fnnn/PYY4/x85//nH//+9/87W9/49ixYyxcuFCGW7URLdEORNvX0u1g3759PPLII8yZM4eLL7642T9PNExLtIO///3vTJgwgfHjxzdL+aLxWqId6LpOIBDgueeeY+rUqVxyySU8/fTTnDp1iqVLlzbLZ4pzI/eJApquHfh8Pn79618D8Pvf/76JaidamvTct1ElJSXceeedxMbGsmjRIlQ1+BymYpXa0tJSEhISqqSvfN5ut3P69Olq5RYXF4fS6LrOI488wrx586qsepqUlMSPfvQj1q9fz8SJE5vnAkWDNLYdNETFCI+KJ7MVvF4vLpdLVkZuA1qiHVR28uRJ7rzzToYNG8Yf//jHRtZeNJWWaAfbtm3js88+Y/HixaH8LpcLAIfDgc1mw2azNcn1iPPTUt8Hdrudbt260blz59Cx1NRUunXrxqFDhxp7GaKRWqIdyH1i29dU7UDXdR544AF27NjB22+/TZcuXULn5D4xvEjPfRvkdru56667KC0t5eWXX64yvL5ivsvZ81syMjIwmUwkJSWF0h05cqTaU9UjR46EyigoKKCgoIABAwZUSVOxkMbx48eb9sLEOWmKdtAQERERdO/evVpZFe1H5lu3rpZqBxUKCgq4/fbb6dSpE08//TQmk6lxFyCaREu1gyNHjuDz+bjmmmsYO3YsY8eODT3gufjii3nggQea4GrE+WrJ74O+ffvWes7j8ZxTWaJptVQ7kPvEtq0p28Hf/vY3VqxYwTPPPFPtv7fcJ4YXCe7bGL/fz8KFC8nIyODll1+ma9euVc4nJSWRnJzMypUrqxxfvnw548ePD61iOXnyZIqLi9mwYUMozZEjR9izZw+TJ08Ggitk2mw29uzZU6Ws3bt3A9CzZ88mvz7RME3VDhpq8uTJfPXVV6H5dBVl2e12Ro4cef4XIhqlpduBw+HgzjvvxOfz8eKLL1ZbIVm0jpZsB5MmTeLNN9+s8rrzzjsBeOaZZ2Rv61bU0t8H06ZN49ChQ+Tm5oaOHT58mNOnTzN48ODzvxDRKC3ZDuQ+se1qynbw4osv8vrrr/PYY4/VOh1L7hPDhwzLb2P+8Ic/sGrVKn73u99RVlbG9u3bQ+cGDRqE2WxmwYIF3HffffTq1Ytx48axfPlyduzYwX/+859Q2pEjRzJx4kQeeOABfvvb32KxWPjnP/9J//79ufTSS4HgFijz5s3j7bffJioqirFjx5KVlcXTTz9NWlqazLdsRU3VDgC++eYbXC5XaCHFVatWERkZSd++fUM9M7fffjtLly7lN7/5DTfeeCMHDhzglVde4Ve/+tU53xCKptPS7WDBggXs27ePP//5z2RlZZGVlRXKP2LEiGa/XlGzlmwHCQkJVYZwQnCaBsCoUaNq3DZJtIyW/j6YO3cu//73v7nrrrv4xS9+gc/n48knn6RXr17MnDmzxa5bVNWS7UDuE9uupmoHS5cu5YknnmDWrFkkJiZWKadXr16h73y5Twwfii6rYbQpF110UehG6mxfffUViYmJACxZsoSXXnqJrKwsUlJS+PWvf820adOqpC8tLeWvf/0rX3zxBX6/n4kTJ/Lggw9Webrn9Xp59dVX+fjjj8nKyiIuLo5x48bxq1/9im7dujXfhYo6NWU7qK2se+65hwULFoR+37p1K4899hh79+4lPj6em266iTvvvLPB+2KLptfS7aCu/az3799/vpchGqk1vg8q++CDD7j//vvZsGGDBPetqDXawYkTJ/jzn//Mxo0bURQl1Gkg9wetp6Xbgdwntk1N1Q5+97vf8eGHH9ZYzl//+lfmzJkT+l3uE8ODBPdCCCGEEEIIIUSYkzn3QgghhBBCCCFEmJPgXgghhBBCCCGECHMS3AshhBBCCCGEEGFOgnshhBBCCCGEECLMSXAvhBBCCCGEEEKEOQnuhRBCCCGEEEKIMCfBvRBCCCGEEEIIEeYkuBdCCCGEEEIIIcKcBPdCCCGEqNcdd9zB2LFjycvLq3autLSUiRMnMnfuXDRNa4XaCSGEEEKCeyGEEELU65FHHsHn8/HXv/612rl//OMfFBYW8uijj6KqcmshhBBCtAb5F1gIIYQQ9UpKSmL+/Pl8+umnrFu3LnR8x44dvPPOO/zkJz9hwIABzVoHj8cjIwOEEEKIWii6ruutXQkhhBBCtH1+v585c+bgcrn49NNPMRqNzJ07l+LiYj799FOysrJ48skn+e6773C5XKSlpTF//nymT58eKqOoqIgXXniBdevWkZmZiaIojBo1ivvuu6/Kw4GNGzdyyy238I9//IMDBw7wwQcfkJuby6ZNm7Db7a1x+UIIIUSbZmztCgghhBAiPBiNRh599FFuuOEGnn32WeLj49m9ezcvv/wymZmZ3HjjjXTt2pU777yTiIgIVqxYwfz581m0aBGXXHIJACdOnODLL7/k8ssvJzExkby8PN59911+/OMfs2zZMrp27VrlM5999llMJhO33347Xq8Xk8nUGpcuhBBCtHnScy+EEEKIc/Loo4/y7rvvYjKZuOiii3jiiSf4yU9+Qn5+Pu+//z5msxkAXde58cYbKSws5LPPPgPA6/ViNBqrzM3PzMxkxowZ3H333cyfPx8403OflJTEp59+itVqbfkLFUIIIcKIzLkXQgghxDn51a9+RWxsLKqqcv/991NUVMR3333HjBkzKCsro6CggIKCAgoLC5k4cSJHjx4lOzsbALPZHArsA4EAhYWFREREkJKSwp49e6p91tVXXy2BvRBCCNEAMixfCCGEEOckKiqKlJQUCgsL6dy5Mzt27EDXdZ588kmefPLJGvPk5+fTtWtXNE3jzTff5O233yYzM5NAIBBKExsbWy1fYmJic12GEEII0a5IcC+EEEKIRqlYwf6nP/0pkyZNqjFNr169AHj++ed58sknufbaa/nlL39JTEwMqqryl7/8hZpmCkqvvRBCCNEwEtwLIYQQolGSkpIAMJlMXHjhhXWm/eyzzxg3bhx/+ctfqhwvKSkhLi6u2eoohBBCtHcy514IIYQQjdKpUyfS09N59913ycnJqXa+oKAg9N5gMFTroV+xYkVoTr4QQgghzo/03AshhBCi0R555BF+9KMfcdVVVzFv3jySkpLIy8tj+/btnD59mk8++QSAqVOn8swzz3D//fczcuRIDhw4wNKlS0O9/0IIIYQ4PxLcCyGEEKLR+vbty/vvv8/TTz/Nhx9+SFFREfHx8QwaNCi0vR3A3XffjcvlYunSpSxfvpxBgwbxwgsv8MQTT7Ri7YUQQojwJ/vcCyGEEEIIIYQQYU7m3AshhBBCCCGEEGFOgnshhBBCCCGEECLMSXAvhBBCCCGEEEKEOQnuhRBCCCGEEEKIMCfBvRBCCCGEEEIIEeYkuBdCCCGEEEIIIcKcBPdCCCGEEEIIIUSYk+BeCCGEEEIIIYQIcxLcCyGEEEIIIYQQYU6CeyGEEEIIIYQQIsxJcC+EEEIIIYQQQoQ5Ce6FEEIIIYQQQogwJ8G9EEIIIYQQQggR5v4/3bTS6QTqvqQ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data:image/png;base64,iVBORw0KGgoAAAANSUhEUgAAA/cAAAIsCAYAAAC3CFmXAAAAOnRFWHRTb2Z0d2FyZQBNYXRwbG90bGliIHZlcnNpb24zLjEwLjAsIGh0dHBzOi8vbWF0cGxvdGxpYi5vcmcvlHJYcgAAAAlwSFlzAAAPYQAAD2EBqD+naQABAABJREFUeJzs3Xd4U9UbwPFvkiZNd2kpLQU6WGWVXbCDvZcIIktQREFkqCgKylBcoOJPoOBAhooDRJRNWbJFloCoyGhpmQVK90ibJvf3R20ktOy2aeH9PA8P5t5zb96b3Fbee855j0pRFAUhhBBCCCGEEEKUWWpbByCEEEIIIYQQQoh7I8m9EEIIIYQQQghRxklyL4QQQgghhBBClHGS3AshhBBCCCGEEGWcJPdCCCGEEEIIIUQZJ8m9EEIIIYQQQghRxklyL4QQQgghhBBClHGS3AshhBBCCCGEEGWcJPdCCCGEEEIIIUQZJ8m9EEKI+0pkZCRBQUFFes4dO3bQs2dPgoODCQoKIjU1tUjPX5IGDx7M4MGDbR2GKOOK4+dMCCHEvbGzdQBCCCHKhtv9h/zXX39N8+bNizmakpOUlMSLL75IjRo1mDJlCjqdDgcHh0Lb/vTTT7z22muW1zqdDl9fX8LDwxk5ciTly5cvqbBLDbPZzKpVq1i5ciV///036enpuLq6Urt2bTp16kSvXr3Q6XS2DrNYHTx4kIULF3Lo0CFSU1OpUKECERERjBgxAl9fX1uHZ9G2bVvOnz9/y3bTpk0rgWiEEELcKUnuhRBC3JYPPvjA6vXKlSvZvXt3ge3VqlUrybCK3dGjR8nIyOCFF14gLCzsto55/vnnqVy5Mjk5ORw8eJDvv/+e7du3s2bNmhs+GLgfGQwGRo0axa5du2jUqBFPP/00np6epKSksG/fPqZOncqRI0d47733bB1qsVm8eDHvvvsuVapUYdCgQXh5eRETE8OyZctYt24d8+bNo3HjxrYOE4DXX3+djIwMy+sdO3awZs0aXnvtNcqVK2fZ3rhxYx5++GGGDx9uizCFEELcgCT3QgghbkvPnj2tXh85coTdu3cX2H69rKysMp3QJiYmAuDi4nLbx7Rs2ZLg4GAAHnvsMdzd3Vm0aBFbtmyhe/fuxRKnLeTm5mI2m2/Y8/7ee++xa9cuXn/9dZ588kmrfUOHDiU2Npbdu3eXRKhWMjMzcXR0LPb3OXjwIO+99x5NmjRh/vz5Vj8HAwYMYMCAATz//POsXbsWNze3Yo8n342uv3379lavExISWLNmDe3bt6dy5coF2tvZyT8jhRCiNJE590IIIYrM4MGD6d69O3/++SePP/44DRo04H//+x8AOTk5zJ49mw4dOlCvXj1atWrFBx98QE5OjtU5goKCeOutt9i8eTPdu3enXr16dOvWjR07dhR4vwMHDvDoo48SHBxM+/btWbJkyR3Fu379enr37k39+vVp3rw548aN49KlS1bXM378eAD69OlDUFAQEyZMuNOPhYceegiAc+fOAXlJ8dy5c2nfvj316tWjbdu2/O9//yvwWbRt25Znn32WXbt2Web8d+3alY0bN1q1u9H8559++omgoCDL+xYmJyeHWbNm0bt3b5o0aULDhg0ZOHAgv/32m1W7c+fOERQUxIIFC/jyyy9p3749wcHBREdHF3reixcv8uOPP9KiRYsCiX2+gIAAHn/8cattZrOZL7/8km7duhEcHExYWBhTpkwhJSWl0M/mwIED9OnTh+DgYNq1a8eKFSsK/Qz27dvHm2++SWhoKK1atbLs3759OwMHDqRhw4Y0atSI4cOHc/LkSatzXLlyhddee42WLVtSr149IiIieO655276uQJ88sknqFQqpk+fXuABl5+fH6+88gpXrlxh6dKlACxYsICgoKBCh8Z/9NFH1KtXz+pzOHLkCE8//TRNmjShQYMGDBo0iIMHD1odl39vnDp1ipdffpmQkBAGDhx407hvR2H3XP7P7vr16+natSv169enX79+HD9+HIAlS5bQoUMHgoODGTx4cKGf3+1ckxBCiMJJci+EEKJIJScnM2zYMGrXrs3rr79O8+bNMZvNPPfccyxcuJA2bdowefJk2rdvz1dffcWLL75Y4BwHDx7kzTffpGvXrrzyyitkZ2fz/PPPk5SUZGlz/Phxnn76aRITExkzZgy9e/cmMjKSTZs23VacP/30Ey+++CJqtZqXXnqJvn37smnTJgYMGGApmDdixAj69esH5A21/+CDDyyv78SZM2cAcHd3B2DSpEnMnj2bOnXq8NprrxESEsLnn3/O2LFjCxwbGxvL2LFjadmyJS+//DIajYYXXnihyHq809PTWbZsGc2aNWPcuHGMHj2axMREnnnmGY4dO1ag/U8//cQ333xD3759GT9+/A17nHfs2IHJZOLhhx++o3imTJnChx9+SOPGjZk4cSK9e/dm9erVPP300xiNRqu2cXFxvPDCC4SHhzNhwgTc3NyYMGFCgeQcYOrUqURHRzNq1CiGDRsGwIoVK3j22WdxdHRk3LhxjBw5klOnTjFw4ECrxHPMmDFs2rSJ3r1788YbbzB48GAyMjK4ePHiDa8jKyuL3377jSZNmlClSpVC23Tt2hWdTsfWrVsB6NKlCyqVivXr1xdou379esLDwy2f9549e3j88cfJyMhg9OjRjB07ltTUVJ588kn++OOPAse/8MILZGVlMXbsWB577LEbxn2vDhw4wPvvv88jjzzC6NGjiY6OZsSIEXz77bcsXryYgQMH8vTTT3Po0CFef/11q2Pv9JqEEEJcRxFCCCHuwtSpU5WaNWtabRs0aJBSs2ZN5fvvv7favmLFCqVWrVrK/v37rbZ///33Ss2aNZWDBw9attWsWVOpW7euEhcXZ9l27NgxpWbNmsrixYst20aOHKkEBwcr58+ft2w7deqUUrt27QJxXS8nJ0cJDQ1VunfvrhgMBsv2rVu3KjVr1lRmzZpl2bZ8+XKlZs2ayh9//HHTc17b9tdff1WuXr2qXLx4UVm7dq3SrFkzpX79+kp8fLzlWiZOnGh17PTp05WaNWsqe/bssWxr06aNUrNmTWXDhg2WbWlpaUp4eLjyyCOPWLbNnj270GvOj+fs2bOWbYMGDVIGDRpkeZ2bm6tkZ2dbHZeSkqKEhYUpr732mmXb2bNnlZo1ayqNGzdWrl69esvP4r333lNq1qypHDt2zGp7dna2cvXqVcufxMREy779+/crNWvWVFatWmV1zI4dOwpsz/9srr2nrl69qtSrV0+ZPn16gc9gwIABSm5urmV7enq60rRpU2XSpElW73XlyhWlSZMmlu0pKSlKzZo1lfnz59/ymq+V/z2/8847N23Xo0cPpVmzZpbX/fr1U3r16mXV5siRI0rNmjWVn3/+WVEURTGbzUrHjh2VoUOHKmaz2dIuKytLadu2rfLUU09ZtuXfGy+99NIdxa8oijJ//vwC98/1571WzZo1lXr16lm1X7JkiVKzZk0lPDxcSUtLs2z/6KOPrM59J9ckhBCicNJzL4QQokjpdDp69+5ttS0qKopq1apRtWpVEhMTLX/yh6vv3bvXqn1YWBh+fn6W17Vq1cLZ2ZmzZ88CYDKZ2LVrF+3bt7eqNl6tWjUiIiJuGeOff/7J1atXGTBgAPb29pbtrVu3pmrVqmzbtu2Or/taQ4YMsQz/Hjt2LE5OTsyZMwdvb2+2b98OwFNPPWV1zNChQwEs+/NVqFCBDh06WF47OzvzyCOP8Pfff3PlypV7ihNAo9FY5sybzWaSk5PJzc2lXr16/P333wXad+zYEQ8Pj1ueNz09HaDA3O4dO3YQGhpq+dO2bVvLvqioKFxcXAgPD7e6T+rWrYujo2OB+6R69eo0bdrU8trDw4PAwEDLfXKtvn37otFoLK9//fVXUlNT6datm9V7qdVqGjRoYHkvvV6PVqtl3759BaYG3M71Ozk53bSdk5OTpS3k9d7/9ddfltEekNdrr9PpLHPijx07RmxsLD169CApKckSe2ZmJqGhoezfvx+z2Wz1Pv3797/t2O9FaGio1fz8Bg0aAHn3jbOzs2V7/fr1ASzf1d1ckxBCCGtSCUUIIUSR8vb2LlBgLS4ujujoaEJDQws95urVq1avK1asWKCNm5ubZbh8YmIiBoMBf3//Au0CAwMLJMjXu3DhgqXt9apWrXrPc3ynTJlCYGAgGo2G8uXLExgYiFqd9zz9/PnzqNVqq4cXAF5eXri6uhaYb+3v749KpbLaFhAQYDmXl5fXPcUK8PPPP7Nw4UJOnz5tNfS9sCJqhW0rTH5Sm5mZabW9cePGLFq0CMibY/77779b9sXFxZGWlnbP90lhSfj1ccfGxgLcsB5AfiKq0+kYN24c77//PuHh4TRo0IDWrVvzyCOP3PSzzz/+2urzhcnIyLB6ANC5c2emT5/OunXrGDFiBIqiEBUVRcuWLS3nzI89vx5EYdLS0qymTNzu93avrv9O8mP28fGx2p5foDL/Z/purkkIIYQ1Se6FEEIUKb1eX2Cb2WymZs2aVmvAX+v6f/hf28N6LUVR7j3AElC/fn1LtfwbuT5hvxc3OpfJZLrlsStXrmTChAm0b9/eslSdRqPh888/L7QHvLDvtzBVq1YF4MSJE9SqVcuy3cPDw7Kk4KpVq6yOMZvNeHp6MmPGjELPef2IgRvdJ4W5doQG/HcvffDBB4Um6deee8iQIbRt25bNmzeza9cuZs2axbx58/jqq6+oU6dOoe/n5+eHnZ2dpZhcYXJycjh9+jT16tWzbPP29qZp06asX7+eESNGcPjwYS5cuMC4ceMKxP7qq69Su3btQs99/YiJ66+/uNzoO7nVz/TdXJMQQghrktwLIYQodn5+fvzzzz+EhoYWSVLr4eGBXq8nLi6uwL7Tp0/f8vj8ofynT58u0Et8+vRpq6H+Ra1SpUqYzWbi4uKoVq2aZXtCQgKpqalUqlTJqn1cXByKolh9bvm9nPltXV1dgbxe0Pz/hv9GKNzMhg0bqFKlCnPmzLF6j9mzZ9/5xV2jZcuWaDQaVq9efdtF9fz8/NizZw+NGze+7YcIdyu/yJ2np6flYcOtYhs6dKhlCb9HHnmEhQsX3vBBhKOjI82bN+e3337j/PnzBb5XgHXr1pGTk0ObNm2stnfp0oWpU6cSExPDunXrcHBwsGqTH7uzs/NtxV4W3I/XJIQQJU3m3AshhCh2Xbp04dKlS/zwww8F9hkMhgJDt29Fo9EQERHB5s2brRLY6Ohodu3adcvj69Wrh6enJ0uWLLFafm779u1ER0fTunXrO4rnTuQvw/bVV19Zbc8fqn7tMm0Aly9ftloBID09nRUrVlC7dm1Lj3P+EP/9+/db2mVmZhZYFq4w+T2q146KOHLkCIcPH77NKyqcr68vjz76KDt27OCbb74ptM31IzG6dOmCyWTik08+KdA2NzfXMoS7KLRo0QJnZ2c+//zzAlX4IW/qB+RVvc/Ozrba5+fnh5OTU4GlC6/33HPPoSgKEyZMwGAwWO07e/YsM2bMwMvLq8AKDJ06dUKj0bB27VqioqJo3bq1Va91vXr18PPzY+HChYUO+8+PvSy5H69JCCFKmvTcCyGEKHY9e/Zk/fr1vPHGG+zdu5fGjRtjMpmIiYkhKiqK+fPn33IY+/XGjBnDzp07efzxxxkwYAAmk4lvvvmG6tWr33QoNIBWq2XcuHG89tprDBo0iG7dunH16lW+/vprKlWqxJAhQ+7ham+uVq1a9OrVi6VLl5KamkpISAhHjx7l559/pn379pYig/kCAgKYOHEiR48exdPTk+XLl3P16lWmTZtmaRMeHo6vry8TJ04kJiYGjUbD8uXLKVeu3C1771u3bs3GjRsZNWoUrVu35ty5cyxZsoTq1avf8UOX673++uucO3eOt99+m7Vr19KmTRs8PT1JSkri999/Z+vWrVZ1D5o1a0a/fv34/PPPOXbsGOHh4Wi1WmJjY4mKimLixIl07tz5nmLK5+zszJtvvsmrr75K79696dq1Kx4eHly4cIHt27fTuHFjpkyZQmxsLEOGDKFz585Ur14djUbD5s2bSUhIoFu3bjd9j5CQEMaPH8+0adN4+OGH6dWrF15eXsTExLBs2TLMZjPz5s0rMI/c09OT5s2bs2jRIjIyMujatavVfrVazTvvvMOwYcPo3r07vXv3xtvbm0uXLrF3716cnZ357LPPiuRzKin34zUJIURJk+ReCCFEsVOr1cydO5cvv/ySlStXsmnTJhwcHKhcuTKDBw8utLDdrdSqVYsFCxYwbdo0Zs+ejY+PD2PGjOHKlSu3TO4BevfujV6v54svvmDGjBk4OjrSvn17XnnlFauh7cXhnXfeoXLlyvz8889s3ryZ8uXL8+yzzzJ69OgCbQMCApg8eTIffPABp0+fpnLlynz88ce0aNHC0kar1TJnzhymTp3KrFmz8PLy4sknn8TV1fWGdQ7y9e7dm4SEBJYuXcquXbuoXr06H374IVFRUezbt++ertPBwYH58+ezcuVKVq5cyYIFC0hPT8fFxYVatWrxxhtv0KtXL6tj3nrrLerVq8eSJUv4+OOP0Wg0VKpUiYcffpjGjRvfUzzX69GjBxUqVGDevHksWLCAnJwcy5z3/BUffHx86NatG3v27GHVqlVoNBqqVq3KzJkz6dSp0y3fY8iQIdSrV4+FCxfy1VdfkZ6ejpeXF507d2bEiBGFDtcH6Nq1K7/++itOTk4FRnMANG/enKVLl/LJJ5/wzTffkJmZiZeXF/Xr1y8wEqCsuB+vSQghSpJKKSvViYQQQogHTNu2balRowaff/65rUMRQgghRCknc+6FEEIIIYQQQogyTpJ7IYQQQgghhBCijJPkXgghhBBCCCGEKONkzr0QQgghhBBCCFHGSc+9EEIIIYQQQghRxklyL4QQQgghhBBClHGyzv0dOHToEIqioNVqbR2KEEIIIYQQQogHgNFoRKVS0ahRo5u2k577O6AoCmWhRIGiKOTk5JSJWEXxkftAgNwHIo/cBwLkPhB55D4QIPdBWXO7eaj03N+B/B774OBgG0dyc5mZmRw7dozq1avj6Oho63CEjch9IEDuA5FH7gMBch+IPHIfCJD7oKw5evTobbWTnnshhBBCCCGEEKKMk+ReCCGEEEIIIYQo4yS5F0IIIYQQQgghyjhJ7oUQQgghhBBCiDJOknshhBBCCCGEEKKMk2r5xcBkMmE0Gm32/tnZ2Za/1Wp5fvOgkvsgj1arRaPR2DoMIYQQQgghipUk90VIURTi4+NJTk62aRxmsxk7OzsuXLjwQCd1Dzq5D/7j7u6Oj48PKpXK1qEIIYQQQghRLCS5L0L5iX2FChVwdHS0WSJhMpnIzs7G3t5eeiwfYHIf5D1wy8zM5PLlywBUrFjRxhEJIYQQQghRPCS5LyImk8mS2Ht6eto8FgC9Xv/AJnVC7oN8Dg4OAFy+fJkKFSo80J+FEEIIIYS4fz3YY3WLUP4ce0dHRxtHIoS4Xv7PpS1rYQghhBBCCFGcJLkvYjKnV4jSR34uhRBCCCHE/U6SeyGEEEIIIYQQooyT5F4IIYQQQgghhCjjpKCeuC+cPXuWRYsWsXv3buLj4wGoVKkSzZs3p1+/ftSqVcvGEQohhBBCCCFE8ZHkXpR5W7duZezYsWg0Gnr06EGtWrVQq9XExMSwceNGvv/+e7Zs2UKlSpVsHaoQQgghhBBCFAtJ7kWZdubMGV566SV8fX358ssvqVChgtX+cePG8d1336FWl9wMFEVRyM7ORq/Xl9h7CiGEEEKIWzPk5KJRq8kwGHHSazGZzeh1khKJ+4PMuRdl2vz588nMzGTatGkFEnsAOzs7nnjiCSpWrGjZFh0dzfPPP0+zZs0IDg6md+/ebNmyxeq4n376iaCgIA4ePMi0adN46KGHaNiwIaNGjSIxMdGqbdu2bXn22WfZuXMnvXv3pn79+ixZsgSA1NRU3n33XVq1akW9evXo0KED8+bNw2w2F8OnIYQQQgghbiTHaGL51lMMfjOKwW9EMfjNKH7aeooco8nWoQlRJOQxlSjTtm7dir+/Pw0aNLit9idPnmTAgAF4e3szbNgwHB0dWb9+PaNGjSIyMpIOHTpYtX/nnXdwdXVl9OjRnD9/nq+++oq33nqLmTNnWrU7ffo0L7/8Mv369aNv374EBgaSlZXFoEGDuHTpEv3796dixYocOnSI//3vf1y5coWJEycW1ccghBBCCCFuwpCTy/Ktp1iy8bhlW0aWke//fd27TXXpwRdlntzBosxKT0/n8uXLtG/fvsC+1NRUcnNzLa8dHR3R6/W8++67VKxYkeXLl6PT6QAYOHAgAwYMYMaMGQWSe3d3dxYuXGhZJ91sNrN48WLS0tJwcXGxtIuLi2P+/Pm0aNHCsu2TTz7h7Nmz/PzzzwQEBADQv39/KlSowIIFCxg6dKjViAIhhBBCCFE8NGo1q3fGFLpv1c4YHmtXs4QjEqLoybB8UWalp6cDeYn79QYPHkxoaKjlz7fffktycjK//fYbXbp0IT09ncTERBITE0lKSiIiIoLY2FguXbpkdZ6+fftaEnuApk2bYjKZOH/+vFW7ypUrWyX2AFFRUTRp0gRXV1fLeyUmJhIWFobJZGL//v1F9VEIIYQQQoibSM/KISPLWOi+jCzjDfcJUZZIz70os5ycnADIzMwssO+tt94iIyODhIQEXnnlFSCv+J6iKMyaNYtZs2YVes6rV6/i7e1tee3r62u139XVFcgbGXCtypUrFzhXXFwcx48fJzQ0tND3un7uvhBCCCGEKDqKonDo+BU27YvjhX6NcHLQFprEOzlo0es0vL94P+2a+tE4qAJqtaqQMwpRuklyL8osFxcXvLy8OHnyZIF9+XPwz507Z9mWX8Ru6NChBXrZ8/n5+Vm9vlGVfUVRrF4XVhnfbDYTHh7OM888U+g58ofqCyGEEEKIopNtNLHt4DlW7YzmTHwaAK0bV6ZHeCBLNp8o0L5HeCCHT15h1+EL7Dp8gYrlnegWHkj7ED+cHLQlHb4Qd02Se1GmtW7dmmXLlvHHH39Qv379m7atUqUKAFqtlrCwsGKPzc/Pj8zMzBJ5LyGEEEKIB11SmoF1u2NZ9+tpUjNyAHCw19ChmT9VK7vRKKgCKrWKVTtjyMgy4uSg5eEWVenTtgYp6dn0bFmNzfviuJiQwfyVf/LN+mO0aVqF7uGB+Pm42vjqhLg1Se5FmfbMM8+wZs0aXn/9db788kvKly9vtf/aHnZPT0+aNWvG0qVLGTRoUIGl8xITE/Hw8Ciy2Lp06UJkZCQ7d+4sMFIgNTUVR0dH7OzkR1AIIYQQ4l7EXkxl5fZotv1+jlxT3khNr3IO9IioSsfm/la9773bVOexdjXJNBhx/Hede51Wg1c5R57pWY/HO9di28GzrN51mrOX0lj/ayzrf42lQY3ydI+oSkgdHzQyZF+UUpJZiDItICCAGTNm8PLLL9O5c2d69OhBrVq1UBSFc+fOsWbNGtRqNT4+PgC88cYbDBw4kB49etC3b1+qVKlCQkIChw8fJj4+nlWrVhVZbE8//TS//PILI0aMoFevXtStW5esrCxOnDjBhg0b2LJlS5E+TBBCCCGEeFCYzQq/H7/Miu2nOHIywbI9yL8cPVtWIyy4IhpNwemV+cvduTnbA6C9rr64g70dXcIC6RwawB+nElizK4Z9f8Vz5GQCR04mUMHDkW5hgXRo7oeLo64Yr1CIOyfJvSjz2rdvz+rVq1m4cCG7d+9m+fLlqFQqfH19adWqFQMGDKBWrVoAVK9eneXLlzNnzhx+/vlnkpOT8fDwoE6dOowaNapI43JwcGDx4sV8/vnnREVFsWLFCpydnQkICGDMmDFWS+kJIYQQQohbM+TksvXAWVbuiOH8lbyVk9QqCK3vyyMtq1EroGg6TlQqFQ1qeNGghheXEjNZ/+tpNu6N43JiJovW/MW3G/6hTZPKdI+oSkBFGbIvSgeVcn1lMHFDR48eBSA4OLjAPoPBwOnTpwkMDCy0uFpJMplMGAwG9Ho9Go3GprEI25H74D+l6eezpGVmZnLs2DFq165d6LKR4sEg94EAuQ9EnrJ6H1xNyWLt7tNE7YklLTOv4r2j3o6Ozf3pHlEVb4/ivxZDTi47Dp1nza4YTl/4b+WketU86R5RlYfq+hQ6WqA0Kqv3wYPqZnnotaTnXgghhBBCCFEqRZ9LZuWOaHYePk+uKa9P0tvDkYdbVKV9Mz8c9SVXzV6vy3uY0KGZH3+fTmT1rhj2HL3In9FX+TP6KuXdHegaFkDH5v6WYf9ClCRJ7oUQQgghhBClhtmscODYJVZsj+Zo9H/z6WsHePBIq2o0r1fRpkXtVCoVdat6UreqJwnJWazfE8uG32JJSM7i63XH+H7jcVo2qkT3iKpUr+xuszjFg0eSeyGEEEIIIYTNGbJz2bL/DKt2xnAhIQMAtVpFRANferasRk2/cjaOsKDy7g4M7lKbfu1rsvNw3pD9U+dS2LL/LFv2n6V2gAfdIwIJq++LXRkZsi/KLknuhRBCCCGEEDaTkJzFml0xbPgtjvSsvPn0Tg5aOj/kT7fwqniVc7BxhLem02poF+JH26ZVOB6XxOpdMew+coFjsYkci03Ew/VPOocG0jnUn3IuD1b9H1FyJLkXQgghhBBClLiTZ5NYuT2GXUfOYzLnzaev6OnEwy2r0i7EDwf7speqqFQqagV4UCvAg6cfNhC1J5aoPbEkpmbz3YZ/+GHzcSIaVKJ7RCBB/rIksihaZe8nRgghhBBCCFEmmcwK+/66yModMfwVc9WyvV41T3q2rEZIHR+bzqcvSh6uegZ2qsVj7Wqy+48LrNkVw/G4JLb9fo5tv5+jRhV3ukdUpUVDX7R2D/bKRqJoSHIvhBBCCCGEKFaZBiOb959h9c4Y4q9mAqBRq2jRqBI9W1a7rwvPae3UtG5cmdaNK3PybBJrdp1mx6HznDybzMff/86i1X/RKdSfLqEBeLqV/ikIovSS5F4IIYQQQghRLC4nZbJm12k2/hZLhiEXAGcHLV3CAugWHvjAJbM1qpRj7IByPNW9Lhv2xrL+11iuphhYuukEP245SVh9X7pHBFI7wAOV6v4YwSBKjiT3QgghhBBCiCJ1PC6RlTti2P3HBcz/zqev5OXEwy2r0bZJFfRlcD59UXJ3sadf+yAebVODPUcvsmZXDH+fTmTn4fPsPHyeqpXc6BERSItGlbHXypB9cXse7J8qIYQQQgghRJEwmcz89mc8K3dEcyw20bK9fvXy9GxVjaa1vFHfJ/Ppi4qdRk2LhpVo0bASMedTWLMrhu2/nyPmfAqzlh5m4eq/6fSQP13CAqhQztHW4YpSTpJ7IYQQQgghxF3LNBjZuPcMq3dGczkpCwA7jYqWjSrzSKtqBPq62TjCsqFqJTee79eIId3rsnFvHOt+Pc2VpCx+/OUkP209SfN6FekRUZV61TxlyL4olCT3olCRkZHMmTMHyFvSw8nJCV9fX0JCQnj88cepVq2ajSMUQgghhBC2FH81g9W7Yti09wxZ2Xnz6V0cdXQNC6BreCAerrKe+91wddLRp20NerWqxr6/41mz6zR/nEpgz9GL7Dl6kYCKrnQLD6R148oP/PQGYU3uBnFDer2er776CoCMjAxOnDjB0qVL+eGHH3j33Xfp2bOnjSMUQgghhBAlSVEU/olNYsWOU/x29CL/TqenirczD7eoRpumVWSOeBHRaNSEBvsSGuxL3MVU1uw+zdaDZ4m9mMrcH4/w5dq/6dDMj27hgfh4Otk6XFEKSHJfihlyctGo1WQYjDjptZjMZvS6kvvK1Go1DRs2tLwODw9n4MCBDB8+nIkTJ9K4cWOqVKlS4LicnBzs7OxQq9UlFqsQQgghhCg+JpOZX/+4yIodpzhxJtmyvWFNLx5pVY1GNSvIfPpi5F/RlVF9GvBk19ps3n+GtbtPE381kxXbo1m5I5qQ2j50jwikYU0vGbL/AJPkvpTKMZpYvvUUq3fGkJFlxMlBy8MtqtKnbQ10Nnwaam9vz+TJk+nWrRvLli3jpZdeom3btrRu3ZqKFSvy3XffcfHiRX799VeSkpKYM2cOv//+O8nJyVSqVIk+ffowZMgQS+J/7tw52rVrx/vvv8/vv//OunXr0Gq1DB8+nKeeeoq1a9cye/Zsrly5QlhYGO+99x6urq4AZGZmMmPGDHbv3k18fDyenp5ERETwyiuv4OLiYol5y5YtzJ07l9OnT6PRaPDz8+OFF16gVatWNvkMhRBCCCHKivQsIxt/i2P1rhgSkvPm0+ev2/5wy2oEVHS1cYQPFmdHHY+0qk6PFtU4+M8l1uyM4dCJK+z7O559f8dTuYIz3cMDadO0Co56ra3DFSVMkvsSoCgK2Tmm225vVhR+3h7Nko3HLdsysox8/+/rR1pVQ32TJ3ImswlDjgnUuTjq1UX+9K569ep4e3tz6NAhy7aNGzfi7+/PxIkTUavVODo6cvz4cQIDA+nRowdOTk4cO3aMyMhIMjMzGT16tNU5Z86cSceOHZk1axabN29m+vTpJCYmsm/fPl555RXS09N55513+PDDD3n77bcBMBgMmEwmxo4di4eHBxcvXuSzzz5j5MiRLF68GIAzZ87wwgsv0K1bN15++WXMZjP//PMPKSkpRfqZCCGEEELcTy4mZLBqZzSb953J+3cl4Oaso1tYIF3CAnF3sbdxhA82jVpFszo+NKvjw9lLaazbfZotB85w7nI6n/18lK/XH6NdiB/dwwPx9XIu9Bx6vdREuN9Icl/MFEVh/JxdVsuB3Iyrk44FEzuwemdMoftX7Yyhd+vqPP3uJlIzcm55vtoBHrw/OqLIE/yKFSuSkJBgeW00Gvniiy9wdPxviY7Q0FBCQ0OBvM+hSZMmGAwGvvnmmwLJfcOGDXn99dcBeOihh9i4cSPffPMNv/zyC+XKlQPg+PHj/Pjjj5bk3sPDg6lTp1rOkZubS+XKlRk4cCCnT58mMDCQv//+G6PRyOTJk3F2zvvF1qJFiyL9LIQQQgghypIbJXWKovD36URWbD/F3r/iUf6dT+/n48IjLavRqnFlm44gFYWr4u3Cs73rM7hrbbbsP8va3TGcv5LB6p0xrN4ZQ5NaFegeUZXGQXlTJww5uWh1eipWropWZ48hJ7dEp/6K4iPfYilTzsWelPRsMrKMhe7PyDKSkpFDORf720rui4uiKFYPDJo3b26V2ANkZ2fz+eefs3r1ai5evIjR+N81ZWRk4OT0X+GP8PBwy39rNBqqVKmCSqWyJPYAAQEBpKamWh27YsUKvvzyS+Li4sjMzLS0jY2NJTAwkKCgIDQaDePGjaNv376EhIRYDdkXQgghhHhQ3CipyzWZ2XX4PCt3RHPq3H+jG5vUqkDPltVkHncZ4ajX0qNFVbqFB3LoxGXW7DrNwX8ucfCfyxz85zKNg7wY/0QIP2+PLnVTf0XRkOS+mKlUKt4fHXFHw/I1GjVODtpCE3wnBy0ernpmPN/yhsebzCYMhmz0ensc9bpi+WUcHx9PQECA5bWnp2eBNh9++CHLli1j1KhR1KtXDxcXF7Zs2cKnn35Kdna2VXJ/fcKt1WoLPCzQavPmDeUfu2nTJsaPH0+/fv0YO3Ys7u7uXLlyhVGjRpGdnQ1AYGAgn332GZ9//jmjR49GrVYTERHBlClT8PX1LaqPQwghhBCiVLtRPadHWlXj7YV7+TP6KgA6OzVtmlahZ8tqVPGWDpGySK1W0aSWN01qeXMhIZ21u0+zed8ZuoQF8tPWUyzdfMLS9tqpv73bVJce/DJOvr0SoFKp7mgNSkNOLg+3qGr5QbvWwy2q5lXNv8n5TCYVmPOexBZHYn/y5EkuXbpEr169LNsKe5+oqCj69evH8OHDLdu2b99eZHFERUVRu3Zt3nrrLcu2ffv2FWjXsmVLWrZsSXp6Ojt27GDatGm89tprlmX+hBBCCCHuZ4acXJZvPVVoPSezWaFny2qcu5xO9/BAOocG4OYs8+nvF77lnRnWM5hBnWujUauYueRQoe1W7YzhsXY1Szg6UdRK1Vpl27dvZ9CgQTz00EPUq1ePdu3aMW3aNNLS0ixtJkyYQFBQUIE/O3bssDpXTk4O77//PuHh4TRs2JCnnnqKmJjC57GXNnqdHX3a1mBAxyCcHPJ6q50ctAzoGESftjVs+kQtOzubt99+G51Ox2OPPXbLtvm97QAmk4m1a9cWWSwGg8Hq/ACrV6++YXtnZ2e6du1Kt27diI6OLrI4hBBCCCFKM41afcN6Tmt2n6ZxUAUWTupAvw5Bktjfpxzs7cjMzr3p1N9MQ+H7RNlRqnruk5OTqV+/PoMHD8bd3Z2TJ08SGRnJyZMnWbhwoaVdlSpVmDFjhtWx1apVs3r9zjvvsG7dOiZMmIC3tzefffYZQ4YMYe3atWVizrVOq6F3m+o81q4mmQYjjv+uc1+Sc2HMZjOHDx8G8padO3HiBEuXLuXs2bNMnz6dypUr3/T4sLAwli1bRvXq1SlXrhzfffcdOTlFVycgLCyMt956i7lz59KoUSO2b9/Onj17rNosWbKEw4cP06JFC7y8vDh37hyrVq2ymuMvhBBCCHE/yzAYb5rUZWXnSlL/AHDSa2869VeWziv7SlVy37NnT6vXzZs3R6fTMXnyZC5duoS3tzeQV+GzYcOGNzxPfHw8P/74I2+88QZ9+vQBIDg4mDZt2rBkyRKGDRtWbNdQlPJ76PN/2WpLeKCFwWCgX79+ADg6OlK5cmVCQ0OZM2dOgYcphZk8eTJvvPEGb7/9Ng4ODvTq1YsOHTowadKkIomvf//+nDt3jm+++YYFCxYQERHBRx99RN++fS1tgoKC2Lp1K9OmTSM5ORkvLy+6devGCy+8UCQxCCGEEEKUdpLUCQCT2XzLqb8lnW+IolWqkvvCuLu7A1hVWr+VXbt2YTab6dy5s9V5wsPD2bFjR5lJ7m1pzJgxjBkz5rba/vLLL4VuL1++PHPnzi2w/drh/JUrV+b48YK/YPLXqb9W79696d27t+W1RqNh/PjxjB8/3qrdtedr1KgRn3/++a0vQgghhBDiPiVJnYD/pv5C3hx7qZZ//ymVyb3JZCI3N5dTp04xd+5c2rZtazUEPC4ujiZNmpCdnU3NmjUZOXIk7du3t+yPiYnB09MTNzc3q/NWq1aNH3/88Z5iUxTFasm1fNnZ2ZjNZkwmEybT7VfGLw7Kv4uSKopi81iE7ch98B+TyYTZbCYrKwuz2WzrcEpUVlaW1d/iwST3gQC5Dx5kKpWKR9tUx2xWWLP7dIGkzpSbQ2am7ZZYFiVHpVLxSMuqPNauBklp2bg66khOM+TdA0bF1uGJG7h+GfIbKZXJfZs2bbh06RIALVq04KOPPrLsq127NsHBwVSvXp20tDS+//57Ro0axaxZsyw99ampqYXOq3d1dSUlJaXA9jthNBo5duxYofvs7OwsS7CVBqUpFmE7ch/kfQa5ubllpqhmcYiNjbV1CKIUkPtAgNwHD6q/zpmoWa0KX07pSJbBiJODjuSUFE6e+AeDwWDr8EQJs7OzY+ufGew/nkJIdT0t6rraOiRxCzqd7pZtSmVyP2/ePLKysjh16hSffvopI0aMYNGiRWg0Gp588kmrtm3btqV///7Mnj3bahh+cdFqtVSvXr3A9uzsbC5cuIC9vT16vb7Y47gZRVHIzs7G3t6+WJbCE2WD3AfW7Ozs8PPzw97+wSoYlJWVRWxsLAEBATg4ONg6HGEjch8IkPvgQaYoCvM2/sqyHRd5tmcQgZ4mKlasiLOjHufAQFuHJ2wgKysL5cgfpGbkYFA8qF27tq1DEjdx6tSp22pXKpP7WrVqAXnzpYODg+nZsyebNm0qNHlXq9V07NiRDz/8EIPBgF6vx9XVlfT09AJtU1NTCwzVv1MqlQpHR8dC41Cr1Wg0GjQa285XyR+CrVKpbB6LsB25D/6j0WhQq9U4ODjY/OGbrTg4OBT6u0s8WOQ+ECD3wYPo79NXuZCQiV6nITTYl9iYk+j1erkPHnDebnmFFM9fyZR7oZS73Y66Ul85IygoCK1Wy5kzZ277mKpVq5KQkFBgCH5MTAxVq1Yt6hCFEEIIIYQotTbtzft3dESDSjjYl8q+PWEDFdzzkvtzl9PINT1YNYnuV6U+uT9y5AhGo/GGa6qbzWaioqKoUaOGpUcuIiICtVrNxo0bLe1SUlLYtWsXLVu2LJG4hRBCCCGEsLVMg5FdR84D0KG5n42jEaWJm5MGvU5Drknh/JWCo55F2VOqHt2NHj2aevXqERQUhF6v559//mHBggUEBQXRvn17zp8/z4QJE+jWrRv+/v6kpKTw/fff8+effxIZGWk5j4+PD3369OGDDz5ArVbj7e3N559/jouLC/3797fhFQohhBBCCFFydh6+gCHHRCUvZ2oHeMhqCcJCrVJRxduZk2dTOHMxDX8fKapX1pWq5L5+/fqsW7eOefPmoSgKlSpV4rHHHuPpp59Gp9Ph5OSEs7Mzn376KVevXkWr1VKvXj2++OILWrRoYXWuSZMm4eTkxEcffURGRgaNGzdm0aJFhVbRF0IIIYQQ4n60aV8cAB2b+0mBXVFAlQp5yX1sfCotqGTrcMQ9KlXJ/fDhwxk+fPgN97u7u/Ppp5/e1rl0Oh3jx49n/PjxRRWeEEIIIYQQZcaZ+FSOxyWhUato07SKrcMRpZCftzMAcRdTbRyJKAqlfs69sK0tW7YwdOhQmjVrRr169Wjbti1Tpkzh9OnTtg7tlkaOHMngwYMtryMjI2nUqJENIxJCCCGEKDmb9uUV0gup4005lwdztRhxc1X+Te5jJbm/L5SqnntRusyYMYMvvviCTp068fbbb+Ph4cGZM2dYvnw5Y8eOZcWKFbYO8Y489thjtGrVytZhCCGEEEIUO2Ouma0HzwLQoZm/jaMRpVV+z/2lxEyysnNlNYUyTr49Uajt27fzxRdfMHLkSF544QXL9pCQEB599FG2bt1qw+jujo+PDz4+PrYOQwghhBCi2O3/O56U9Bw8XO1pUquCrcMRpZSrkw53F3uS07I5E59KkL+HrUMS90CG5ZdiZqMBxZSLKSMFxZSL2WgosfdeuHAh5cuXZ+TIkYXub9OmDQDZ2dlMmzaNiIgIgoOD6dmzJ5s2bbJqO2HCBLp3786vv/5Kjx49qF+/PoMGDeLcuXMkJyfzwgsv0LhxY9q3b8+6desKvNe2bdt47LHHqF+/Pg899BBvvPEGmZmZVm2io6MZNGgQwcHBtG/fnp9//rnAeQoblp+amsqbb75JREQE9erVo3fv3uzatcuqzcGDB3n88cdp0qQJjRo1okePHoWeXwghhBCitMgfkt+2qR8ajfyTX9xYwL9V8mMvptk4EnGvpOe+lDLn5pD86wpSD6zDbMhArXfCNaQb7mG9UNvpivW9c3Nz+f333+nYsSNarfambceNG8fOnTt58cUXqVq1KitXrmTMmDHMnTuXdu3aWdpduXKF6dOn89xzz2FnZ8c777zDuHHjcHBwoGnTpvTt25cffviBV155hQYNGlCpUl61zqioKMaOHUvv3r0ZM2YMV65c4aOPPiI1NZWPP/4YyHvAMHToUBwcHPjggw8AmD17Nunp6QQEBNww9pycHJ566imuXr3Kiy++iLe3N6tWreLZZ5/lp59+IigoiPT0dJ599lmaNGnC//73P3Q6HadOnSI1VeYlCSGEEKJ0upqSxe//XAKgQzNZ217cnH9FVw6fvMKZePn3bVknyX0JUBQFxZh9B+3NpPy2iuRdyyzbzIYMknf+AIBb8x6oVDd+Ams2mVCM2ZjVoNY73vGyJ8nJyeTk5ODr63vTdv/88w8bN25k6tSp9O/fH4CWLVty/vz5Asl9SkoK33zzDTVq1ADg8uXLvP322wwbNoxRo0YBEBwczKZNm9i8eTNPPvkkiqLwwQcf0LVrV959913Luby8vBg+fDgjR46kRo0a/PTTT1y+fJn169dbkvk6derQuXPnmyb3q1ev5p9//mHlypVUr14dgBYtWhAXF8cnn3zCrFmzOH36NGlpabz00ksEBQUBEBoaekefpxBCCCFESdq8/wxmBepW9cTXy9nW4YhSzt8nb6lwKapX9klyX8wUReHC1xPJPnf8ttqrHV3xG/UpqQcKDk8HSN2/FveHenJm7nOYM2/9A2hfuRa+T7xzV+ua3uqYgwcPAtC5c2er7V26dGHatGlkZmbi6OgIQIUKFSyJPWBJusPCwizbXF1d8fDwID4+HoDTp09z/vx5Xn/9dXJzcy3tmjVrhlqt5s8//6RGjRr88ccf1KhRwyqR9/f3p1atWjeNf/fu3dSsWZOAgACr84eFhbFq1SoA/Pz8cHZ25s0332Tw4ME89NBDeHjIXCQhhBBClE5ms8Lmf4fkd2wuvfbi1vwr5g3Lj5Oe+zJPkvsScfuJtcbJHVNmCmZDRqH7zYYMTJmpaJzcbyu5vxvu7u7Y29tz4cKFm7ZLSUlBq9Xi7u5utb18+fIoikJaWpoluXd1dbVqkz/c38XFxWq7TqcjOztvlENSUhKApWf/ehcvXgTyRgF4enoW2O/p6Wk5V2GSkpL4+++/qVu3boF9Go0GADc3NxYtWsTs2bN59dVXMZlMNG3alEmTJll68oUQQgghSou/Yq4SfzUTB3s7woJvPgpTCAA/HxdUKkhJzyEpzSDLJpZhktwXM5VKhe8T79zRsHyVRoNa71Rogq/WO2HnUo5KQ6bd8HiTyUR2djb29vbY3cWwfDs7Oxo3bsxvv/1Gbm4udnaF3yZubm4YjUZSUlJwc3OzbE9ISEClUhVI3O9U/kODKVOmUL9+/QL7K1SoYPn7r7/+KrD/6tWrODvfeCiam5sbQUFBVkP+C1O/fn3mz5+PwWBg7969vP/++4waNYrNmzffwdUIIYQQQhS/jfviAGjZqBJ6WdZM3Aa9zg4fTycuJmRw5mKaJPdlmJTOLAEqlQq1Tn/bfxSzCdeQboWeyzWkG4rZdMtzqLT2eX/fxXB8gKeeeoorV67w2WefFbp/+/btNGnSBMgrenetqKgo6tSpY+m1v1tVq1bFx8eHs2fPEhwcXOCPt7c3kDdX/+TJk8TFxVmOjYuL459//rnp+cPCwjh79iwVKlQo9PzX0+v1tGrVigEDBnDu3LmbjgoQQgghhChp6VlGfj2SN/KyY3NZ217cPsu8exmaX6bJ47xSSK3V4x7WC8ibY1/S1fIBWrVqxTPPPENkZCSnTp2iW7dulCtXjnPnzrF8+XLS0tJYsWIFHTt2ZPr06RgMBgIDA1m1ahWHDh3ik08+uecYVCoVEyZMYNy4cWRmZtK6dWscHBy4cOEC27dvZ+zYsQQGBtK7d28+/fRTnn32WV544QUgr1p++fLlb3r+Rx55hCVLlvDEE08wdOhQAgICSEtL4++//8ZoNPLyyy+zbds2fvzxR9q3b4+vry8JCQl88803NG7cGHt7+3u+RiGEEEKIorLj0Dlycs34+7hQo4q7rcMRZYh/RVd++zOeOCmqV6ZJcl9Kqe10uIf2pFz4o5izM1DbO6GYcksksc/3yiuv0KhRI7799ltef/11srKyqFChAhERETz99NMAfPjhh/zvf//jiy++IDk5mapVqzJ79mzatm1bJDF06dIFV1dXPvvsM1avXg1ApUqVaNGihSV51+v1LFy4kDfffJNXXnkFb29vRo4cyZYtW0hLu/F6nTqdjq+//prIyEg+++wzrly5gru7O3Xq1GHgwIFAXkE9tVrNzJkzuXr1Ku7u7kRERPDSSy8VyfUJIYQQQhSVTXvzRjF2aO5/16M3xYMpQIrq3RdUiqIotg6irDh69ChAoUO2DQYDp0+fJjAwEL3etvNUTCYTBoMBvV5vKQwnHjxyH/ynNP18lrTMzEyOHTtG7dq173mqjCi75D4QIPfB/e70hRSe/2gbdhoVX07phJtz4SMM5T4QUPA+OHspjZEf/IJep2Hpu91Qq+XhUGlyszz0WjLnXgghhBBCiDJu07/L3zWvW/GGib0QN+Jb3gmtnRpDjolLiZm2DkfcJUnuhRBCCCGEKMOMuSa2HTwLQAdZ217cBY1GTZUK/xbVk3n3ZZYk90IIIYQQQpRhvx2NJy3TSHl3BxrWrGDrcEQZ5V8xL7k/I/PuyyxJ7oUQQgghhCjD8te2bxdSBY3MlRZ3yd8nr6ie9NyXXZLcCyGEEEIIUUZdTszkyMkrALQPkSH54u75S8X8Mk+SeyGEEEIIIcqoLfvPoCjQoEZ5fDydbB2OKMPyl8M7fyUDY67JxtGIuyHJvRBCCCGEEGWQ2ayweX9elfz2zfxtHI0o6zzd9Djp7TCbFc5dTrd1OOIuSHIvhBBCCCFEGXTk5BUuJ2Xh5KAlNLiircMRZZxKpbIMzZd592WTJPdCCCGEEEKUQflr27duXBl7rcbG0Yj7gWXevST3ZZIk90IIIYQQQpQxqRk57Dl6EYAOzaSQnigaAZaiemk2jkTcDUnuRaEiIyMJCgoiKCiIWrVq0aRJE3r06MFbb71FdHS0rcOzuWPHjhEZGUlWVlaRnnfChAl07969SM8phBBCiPvPtt/PkmsyU7WSG9Uqu9s6HHGfkOXwyjY7WwcgSi+9Xs9XX30FQEZGBidOnGDp0qX88MMPvPvuu/Ts2dPGEdrOsWPHmDNnDo8//jgODg5Fdt6RI0eSmZlZZOcTQgghxP1HURQ27c0bkt9Reu1FEfL3cQEgITmL9Cwjzg5aG0ck7oQk9+KG1Go1DRs2tLwODw9n4MCBDB8+nIkTJ9K4cWOqVKliuwDvIwaDAb1ej5+f/A9aCCGEEDcXfS6F2IupaO3UtGpc2dbhiPuIs6OO8m56ElIMnIlPpU6gp61DEndAhuWXYtm52eSac0kxpJFrziU7N9vWIWFvb8/kyZMxGo0sW7YMALPZzCeffELbtm2pV68enTt3ZsmSJQWOjY6OZvTo0TRr1owGDRrw8MMPs2bNGgDOnTtHUFAQUVFRVse8++67tG3b1vL6p59+IigoiKNHjzJ06FAaNGhAp06d+PXXXzGbzXz88ceEhYURFhbGRx99hNlsLhDDc889R5MmTWjYsCHDhw/nzJkzVm2CgoL44osviIyMJCwsjObNm/Paa69ZetR/+uknXnvtNQBCQ0MJCgqyxHj58mVee+012rVrR/369enYsSP/+9//yMnJKfAe8+bN48MPPyQ8PJzQ0FCg8GH58fHxjBs3jubNm1O/fn0ef/xx/vzzT6s2W7ZsoXfv3jRq1IimTZvSu3dvtm/ffqOvUQghhBBl2MZ9cQCEBlfE2VFn42jE/cZPiuqVWdJzX0rlmIys/Gcj609sI8OYiZPWkS41W/NI7c7oNLYdHlO9enW8vb05dOgQAB988AFff/01zz33HI0aNWLbtm288cYb5ObmMmjQIABiY2Pp168fFStWZOLEiXh5eXHixAkuXLhwVzGMHz+e/v3789RTTzFv3jxGjx5Nr169SE9P5/333+fIkSNERkZSs2ZNevToAcDZs2fp378/NWrUYPr06ahUKj777DOGDBlCVFQUOt1//3P89ttvadKkCdOnTyc2NpYPPvgAT09Pxo0bR+vWrXnuuef49NNPmT9/Pi4uLpZjk5KScHd357XXXsPV1ZXY2FgiIyO5cuUK06ZNs7qGr7/+mgYNGvDuu++Sm5tb6HWmpKQwcOBAHB0dmTx5Mi4uLixevJgnn3ySjRs34unpyZkzZ3jhhRfo1q0bL7/8MmazmX/++YfUVPmFLIQQQtxvso0mdvx+DoCOsra9KAYBPq78/s9lmXdfBklyXwIURSHblHPrhpb2ZlYf38yPf62zbMswZlpedw9qj1p140EXJpMpr5c/V4Wj2gGVSnX3wd9AxYoVSUhIIDExkW+++Yann36aMWPGABAREUFSUhJz585lwIABaDQaIiMj0Wq1fP/99zg7OwMQFhZ21+8/aNAgBg4cCIC3tzc9evTgzz//ZOnSpQC0aNGCX375haioKEtyP2fOHNzc3Fi0aBH29vYANG7cmHbt2rFs2TIef/xxy/m9vLz46KOPAGjZsiV///03GzZsYNy4cXh4eFiGz9etWxcPDw/LcUFBQYwfP97yunHjxjg4ODBhwgSmTJliNT/fzc2NOXPm3PT7+eqrr0hNTWXZsmV4euYNiwoNDaVTp04sWLCAV199lb///huj0cjkyZMtn22LFi0wmUwYDIa7/ISFEEIIURr9+scFMgy5eHs4Ely9vK3DEfchf6mYX2ZJcl/MFEVhypYZHL8ac1vtXeydmdv9Hdaf2Fbo/vUntvFwrY6MWjOJtOz0W54vqHw13mr7cpEn+IqioFKp+OOPPzAajXTu3Nlqf5cuXVizZg2xsbFUq1aN3377jU6dOlmSz3sVHh5u+e+AgAAAHnroIas2gYGBnD592vJ69+7ddO3aFY1GY+kpd3V1pU6dOgWGuV//4KFatWqsXbv2lnEpisJXX33FDz/8wLlz58jO/m8qxdmzZ6lZs6bldcuWLW/5vezevZvmzZvj5uZmiVmtVhMSEsLRo0eBvAcKGo2GcePG0bdvX0JCQnBxcbllrEIIIYQoe/IL6bVv5odaXfQdOEIEXDMsP//f/KJskOS+JNzBD4S73pVUQxoZxsIrpmcYM0nNTsdd73pbyX1xiY+PJyAggJSUFADKl7d+cpz/Ojk52fJ3hQoViuz9r01e84fEu7q6WrXRarVWc92TkpL46quvLCsAXN/2Wrc614189dVXvP/++zzzzDM0b94cV1dXjh49yltvvWWV6AOWnvibSUpK4vDhw9StW7fAvvzRA4GBgXz22Wd8/vnnjB49GrVaTUREBBMnTrQaVSCEEEKIsu1iQgZHoxNQqaBdUynCK4pH5QrOqNUq0rOMJKYa8HQrupWhRPGS5L6YqVQq3mr78h0Ny7dTaXDSOhaa4DtpHfHQu/Fu+1dveLzJZCLbYMBer8dRV/TD8k+ePMmlS5fo1asX7u7uAFy9ehVvb29Lm4SEBADLfnd3dy5fvnzDc+YPkzcajVbbi3LeuJubG61atbIM57+Wk5NTkbxHVFQUbdu25eWXX7Zsi46OLrTt7Xwvbm5utGjRghdeeKHAvmtrBLRs2ZKWLVuSnp7Ojh07mDZtGhMnTuTTTz+9i6sQQgghRGm0eX9er32joAp4lZOESxQPnVaDb3knzl1OJ/ZiqiT3ZYgk9yVApVKht7O/7fbZudl0qdnaas59vi41W2NSTDc9n0llAjsFvZ19kSf22dnZvP322+h0Oh577DEcHR3RarVERUVRp04dS7v169fj6elpGTIfGhpqmbNe2NB8T09PtFqtVSKck5PD/v37iyz20NBQTp48SZ06ddBoNPd0rvye/ut78w0GQ4FRAKtXr77r9wkLC2PVqlVUq1YNR0fHW7Z3dnama9eu/PHHH5aVCIQQQghR9pnMClv+Te47yNr2d81sNKBS22E2ZKDWO6GYc1Fr9bYOq9Txr+jKucvpxF1Mo0kt71sfIEoFSe5LIXs7ex6pnTeH3ZbV8s1mM4cPHwYgMzOTEydOsHTpUs6ePcv06dOpXDlvXdVBgwaxYMECdDodDRs2ZPv27axZs4bJkydbkujRo0ezbds2Bg4cyDPPPIOXlxfR0dFkZWUxbNgw1Go1HTp04Ntvv8Xf359y5crxzTffFOk8n+eff54+ffrw9NNP07dvX8qXL09CQgL79u2jadOmBZagu5lq1aoBeVX127dvj16vJygoiLCwML7++mu++eYbAgICWLVqFXFxcXcd85AhQ1i9ejWDBg3iiSeewNfXl8TERI4cOYK3tzdDhgxhyZIlHD58mBYtWuDl5cW5c+dYtWrVPRUsFEIIIUTpcuj4Za6mGHBx1NG8ro+twymTzLk5JP+6gtQD6yzJvWtIN9zDeqG2kyUFr+Xv48ruIxeIi5eK+WWJJPellE6jpWetjvSu04XMnCwcdQ6YzKYSXQbPYDDQr18/ABwdHalcuTKhoaHMmTPHktwCvPrqq7i4uPDjjz/y2WefUalSJaZOnUr//v0tbQICAliyZAkfffQRU6dOxWQyERAQwPDhwy1tJk+ezOTJk3nnnXdwcnLi6aefJjAwkC1bthTJ9fj7+7Ns2TJmzpzJ1KlTyczMxMvLi5CQEIKCgu7oXHXq1GHMmDEsW7aM+fPnU7FiRX755RdGjRpFUlISs2fPBqBTp05MmjSJESNG3FXM5cqVY+nSpcycOZMZM2aQnJyMp6cnDRo0oEOHDkBeQb2tW7cybdo0kpOT8fLyolu3bpbVC4QQQghR9m3cm9dZ0KZpZbR29zYC8UFkNhpI/nUFybuW/bfNkEHyzh8AcH+oJ2qd9ODnC6iYV99KlsMrW1SKoii2DqKsyK9OHhwcXGCfwWDg9OnTBAYGotfb9hdD/hJoer3+noefi7JL7oP/lKafz5KWmZnJsWPHqF279m1N7RD3J7kPBMh9UJYlp2Uz5K0NmMwKc8a1sSxVdjce1PtAMeUSN3MoZkNGgX1qvRN+Y+Zx/ssJqFRqNE5uaBzdUP/7t8bJ9d+/3dA4uqJxckOl1ZfpKvK3ug8uJKTz7LQtaO3ULHuvGxrNjZfhFsXvZnnotaTnXgghhBBCiFJs68GzmMwKNf3c7ymxf5CZDRmFJvb5+0yZqYCKnMu3N51SZaezJPrq/MQ//2HAv9uvfSCgsiu50be362YdHj4eTui0GnKMJi5ezaByBVlmuSyQ5F4IIYQQQohSSlEUNu3LL6Tnb+Noyi613gm13umGPfd2zuWo0PMFTOlJmDJTMGWkWv42Z6Zgykj593UKSm4OSm4OuakJ5KYm3Nb7q+wdC0n6rx8VkPe32sEZlbr4Rl2ajQYc7LXU8PNFa6/FbDQUKCqoVqvw83Hh1Nlk4i6mSXJfRkhyL4QQQgghRCl1/EwSZy+lodNqaNGwkq3DKbOMiRdxbdqF5F0/FtjnGtINRTFh7x0A3gG3PJc5x2BJ9POTfnNm6r//nXrN9rwHBJhNKNmZ5GZnkpsUfxvRqlA7uhQ6AkBzzSgB9b+jBNR6p9ueInAnRQUDfFw5dTaZ2IuphDfwva3zC9uS5F4IIYQQQohSatPevF77iAa+ODmUvqHdZUHa0W0k7/4J38FvA6p7rpav1ulR6/Ro3W+9RJyiKP8O+89L+P97CHDtaIB/RwlkpmLOTAMUzJmpmDNTMSacu42A7P57EJA/EuD6KQOObmjL+ZCyf+2NiwqG9rTqwc+fAiIV88sOSe6FEEIIIYQohbKyc9l5OC+5k7Xt705mzBGurPkEzCbSjmzFPewRykX0wZydgdreCcWUW6zL4KlUKjQOzmgcnMHz1iMvFLMJU2Za3lSA6x8EXDMaIP+/lexMMOdiSk/ElJ54w/OqHV3xG/UpqQfWFbo/df9ayoU/arXN3ydvKH6cVMwvMyS5F0IIIYQQohTafeQ8WdkmfMs7Ubeqp63DKXOy42O4tPwDMJtwqhOOW+jDqFR5Vd81jm4AqDSlKx1SqTXYObuDs/tttVdyjQUfAmRaTw8wZ6ag1jvljQy4SVFBc3aG5XMBCPi35/7i1QwMObnodaXrsxIFlapvaPv27XzxxRecOnWK9PR0vL29ad++PaNHj8bF5b8iDr/88gszZ87k9OnT+Pr6Mnz4cB591PpJU05ODh9//DGrVq0iIyODRo0aMXnyZKpWrVrSlyWEEEIIIcQd2/jvkPz2zfzK9LJrtmBMvkz8kndRcgzo/etRoccYS2J/P1HZabFz9cTO9dYPfxRT7k2LCqrtnay2ubvY4+qkIzUjh7OX0qhRpVyRxS2KR6m6w5OTk6lfvz5Tp05lwYIFPPXUU6xYsYIXXnjB0ubAgQOMHj2ahg0b8sUXX9ClSxcmTpxIVFSU1bneeecdli1bxtixY4mMjCQnJ4chQ4aQlpZW0pclhBBCCCHEHTl7KY1jsYmo1SrahciQ/DthykwjfsnbmDKS0VXww6fPq6VyKbqSpphzcQ3pVug+15BuKOZcq20qlcrSex93UXKosqBU9dz37NnT6nXz5s3R6XRMnjyZS5cu4e3tzaeffkr9+vV56623AHjooYc4e/Yss2fPpnPnzgDEx8fz448/8sYbb9CnTx8AgoODadOmDUuWLGHYsGEle2FCCCGEEELcgS3783rtm9SqgIfrjdcjF9bMxmzil03DePUCGtfy+PSbhFrvdOsDHwBqrR73sF5A3hx7S1HBpl1vWFTQz8eFP04lSFG9MqJU9dwXxt3dHQCj0UhOTg579+61JPH5unbtSnR0NOfO5RUc2bVrF2az2aqdu7s74eHh7Nixo8RiF0IIIYQQ4k7lmsxsOXAWkLXt74RiNnF5xUyyzx1HrXeiYv+JtzVc/UGittPhHtoT/xcXUGX0Z/iNmYdzvZY3LCqY33MfK0X1yoRSmdybTCays7P566+/mDt3Lm3btqVy5cqcOXMGo9FYYN58tWrVAIiJibH87enpiZubW4F2+W3E7Xn44YcJCgriwIEDd3V8ZGQkv//+e4HtQUFBLFiw4F7DuyMZGRlMmTKFsLAwmjRpwoABA9izZ88dn+fvv/8mKCiIDh063PYxmzdvJigoyPIAyhZu9F0IIYQQonQ5cOwSyWnZuLvYE1Ln1sutibwl565uXEjmiX2gscP7sfHovGQ6Q2HUWj1Z2UbO7FrNmbnPkbJv9Q3b5i+Hd0Z67suEUjUsP1+bNm24dOkSAC1atOCjjz4CICUlBQBXV1er9vmv8/enpqZaFeC7tl1+m7ulKAqZmZkFtmdnZ2M2mzGZTJhMpnt6j3ulKIrl73uJ5eTJkxw/fhyAVatW0ahRozs+x5w5c9Dr9TRo0MBq+/fff4+vr2+JflbTpk0jKiqKV199lfLly7Nnzx7+/PNPmjVrdkfnWblyJQBnzpzh999/L3Bthcm/zvx7pCRcfx/c6Lt4EJhMJsxmM1lZWZjNZluHU6KysrKs/hYPJrkPBMh9UJZE/ZrXGdWigQ852QZyivDc9+t9kL5vNekHowAV7p1HoJQPLPTf7CJPVlYWGYoW58xUss6dvOFn5eWaly4mpmZzKSEZF8fiWzZQ3JiiKLdVVLNUJvfz5s0jKyuLU6dO8emnnzJixAgWLVpk67CAvOkBx44dK3SfnZ0d2dnZRfI+KpUKOwXsdFpyMzKwc3IiN8dIruq/pO1W7jWWFStWoFarady4MRs2bOCll15Cq73zYiS5ubkYDAarbUFBQQAFthenzZs306dPH7p1yysk0rx58zuOwWw2s379eho2bMixY8dYuXKl5Vpuxmg0AnnfSUlec/575ivsu7hbBoMBvb5szAHMzs4mNzf3gR65Exsba+sQRCkg94EAuQ9Ku7QsE7+fSADAz81ww3933qv76T7QnT+K09G83ufMWu1IMrlCMX1u9xO1my8AxitxHPvrKKgLTw3dnTQkZ5jYue8vAr3Lxr/97kc63a0frJTK5L5WrVoANGrUiODgYHr27MmmTZuoXr06QIGK96mpecNE8ofhu7q6kp6eXuC8qampBYbq3ymtVmuJ41rZ2dlcuHABe3v7Ikl4VCYTZ3/8iYtr1mHKyEDj5IRvj25UfrQXikZz02MVRSE7Oxt7e/u7XjZFURQ2btxI8+bNGTx4MCNHjuTAgQO0adPGql10dDSzZs1i37595OTk4O/vzzPPPEO3bt2oU6cOADNnzmTmzJkAfPnllzRr1ow6deowbtw4hg4dajnX0qVL+eqrrzh//jxeXl706dOH4cOHo1bnzR75+eefmThxIj/++CMzZ87k4MGDeHl58dxzzxUoxlgYtVrNhQsX7un72bdvH5cuXeKll15iy5YtbNq0iYkTJ6K55jsxGo3MmDGDlStXYjab6dixo2V0QP790aFDB1q1asWkSZOszv/BBx+wfv16tmzZglqtJicnh7lz57JmzRoSEhKoUqUKI0aMoHv37pZjXn/9df78808mTZrE9OnTiYuLo3r16kyePJnq1atjb29P3bp1gYLfRaVKlejQoQMff/wxnTp1spxz2rRpbNmyhc2bNwP/ffbfffcdkZGRHD58mF69ejFp0iTi4+P53//+x65du8jKyqJevXpMmDDB8p6lhZ2dHX5+ftjb29s6lBKVlZVFbGwsAQEBODg42DocYSNyHwiQ+6CsWLHjNIoCQX7utHyofpGf/367D7LjjpL01zoAHJt0xaflABtHVDZkZWURe/o0Kr0TGDKo7umE1qfwJcOrHTRw8HgCKr0ntWvLVAdbOHXq1G21K5XJ/bWCgoLQarWcOXOGtm3botVqiYmJoUWLFpY2+b1x+XPxq1atSkJCAikpKVbJfExMzD2vc69SqXB0dCywXa1Wo1ar0Wg0Voke5CXK5jvoRVfMZs6tWMW5pcss20wZGZxd8gMAvj17oFLfuFyC2WTCZMjGDGgdHe8qwT948CDnz59n1KhRtGzZEnd3d9atW0f79u0tbWJjYxk4cCAVK1Zk0qRJeHl5ceLECeLj49FoNCxdupR+/foxePBgSzJavXp1y+eT/3kBLF68mHfeeYfBgwfTunVrDh06xNy5c0lPT2f8+PGW9gDjx4+nb9++DB06lB9++IHXX3+dBg0aWGov3EjPnj1ZtGgRGzdupEuXLnf8mQCsXbsWBwcHOnbsiKOjIxs3bmTv3r1W9+OMGTNYsmQJY8aMoU6dOqxdu5aPP/7Y6pq7devGTz/9xKRJkyyfgaIoREVF0bVrV8sIiZdeeonff/+dUaNGUa1aNbZv38748eNxd3enVatWQN49mZCQwHvvvcfw4cNxcXHho48+4vnnn2flypXo9fobfhfJyckFvov8c6pUKqvvCuCVV16hX79+jBgxAgcHB9LT0xk8eDCOjo5MnjwZFxcXFi9ezFNPPcXGjRvx9CwdRWw0Gg1qtRoHB4cyM9qgqDk4OBT6u0s8WOQ+ECD3QWmmKArbD10EoNNDAcX6Pd0P90F2fAzJa2aD2YRT3QgqdHrqvlzLvtioVGh9qpET+wcknsOxar1Cm1WtXI6DxxO4eNVQ5u+Zsup287lSn9wfOXIEo9FI5cqV0el0NG/enA0bNvDkk09a2qxbt45q1apRuXJlACIiIlCr1WzcuJHHHnsMyJuPv2vXLkaOHFmi8SuKwtEJE0n75/httbdzdaXpF59ycc26QvdfWL2WSr16cmDYc+Sm3rqwhUvtWgRPe+eOE/w1a9Zgb29Px44d0Wq1dOrUiVWrVpGRkYGTU95yIpGRkWi1Wr7//nucnZ0BCAsLs5yjYcOGAFSsWNHy34UxmUzMnTuXbt26WXqyIyIiMBqNLFy4kOHDh1OuXDlL+8cff5zHH38cyBvdsX37djZs2HDT7zYjI4MTJ05QpUoVxo8fj6en5x3Ptc/JyWHjxo20bdsWR0dHWrdujYuLC6tXr7Yk98nJyXz33XcMGzaMZ599FsirGzFo0CBLHQmAbt26MW/ePH777TfCw8MBOHDgAPHx8ZZpA7/99hu//PILCxYsICIiAoDw8HCuXLlCZGSkJbmHvPv7m2++oUaNGkDe/7CfeOIJ/vzzT0JDQ2/4XeQn97erf//+DB8+3PJ69uzZpKamsmzZMksiHxoaSqdOnViwYAGvvvrqHZ1fCCGEeJD9fTqRCwkZONhriGhYydbhlGrG5MvEL3kXJceA3r8eFbqPlsT+Lmi9q5IT+wfZF2/cM+zvk7/WvRTVK+1K1U/A6NGj+eyzz9i6dSt79uxh0aJFjB49mqCgIEuP8XPPPcfhw4d588032bt3L7Nnz2bNmjWMGTPGch4fHx/69OnDBx98wPLly9m1axejR4/GxcWF/v37l/yF3UFirSvnjjElBVNGRqH7TRkZGFNS0ZVzL6LgCsrNzSUqKopWrVpZChP26NGDrKwsNm3aZGn322+/0alTJ0tif7diYmJISkoqdIlDo9HIH3/8YbU9P9EFcHR0xNfXl/j4+Ju+x5QpU8jOzmbdunW0bt2akSNHWs1he+qpp5gwYcJNz7Fjxw5SUlIsPd86nY4OHTqwadMmyzz2EydOYDAYClTS79ixo9XrWrVqUb16ddauXWvZtnbtWgICAggODgZg9+7duLu789BDD5Gbm2v5ExYWxrFjx6wK81WoUMGS2AOWqSOXL1++6TXdqdatW1u93r17N82bN8fNzc0Sn1qtJiQkhKNHjxbpewshhBD3u4174wCIaFAJB/tS3wdnM6bMNOKXvI0pIxldBT98+ryKyu7O60IJ0HoHAtw0uc9fDi8uPu22a38J2yhVvzXq16/PunXrmDdvHoqiUKlSJR577DGefvppSwGBpk2bEhkZycyZM/nxxx/x9fXlnXfeKTDMetKkSTg5OfHRRx+RkZFB48aNWbRoUaFV9IuTSqUieNo7dzQsX6XRoHFyKjTB1zg5ofMoR/0Ppt3weJPJhMGQjV5vf1fD8nfv3k1iYiJt2rSx1DOoWbMmXl5erFmzhkceeQTI6/WtUKHCHZ27MPkrGFw/hDv/9fUrHFz/HWq1WnJyblxH9tKlS6xdu5Y5c+ag1WqZMWMGw4cPZ9iwYXz33XdUqFCBP//8k169et00ztWrV+Pi4kLDhg0tn0ubNm346aef+OWXX+jatStXrlwp9FrKly9f4HzdunVj0aJFvPnmm6jVajZs2MCAAf/NE0tKSiI5OfmGc9evXLmCj48PUHAFifxh/UVV4DHf9deRlJTE4cOHC43Rz0/mZAkhhBC3K9NgZPcfFwDo2FzWtr8RszGb+B+mYbx6AY1reXz6TUKtd7J1WGWW1jtvyrIx4TzmnCzUuoJ1GHy9nLHTqMjKzuVKUhYVPGRofmlVqpL74cOHWw35vZF27drRrl27m7bR6XSMHz/eMl/bllQqFZo7mOdrMhjw7dHNMsf+Wr49uqGYTDc/n8mEBtDo9Xc133716rxqo6+99hqvvfaa1b6kpCSuXr2Kp6cn7u7uRdIz7O7uDkBiYqLV9qtXrwLccxHECxcuoCiKZTqBTqdj7ty5PPHEEzz99NO0b98eR0fHAiMHrpWens62bdswGAyEhoYW2L9q1Sq6du2Kl5eXJXZv7//WpU1ISChwTLdu3Zg1axY7d+5Ep9ORmJhoGZIPedft4eHBvHnzCo3Jw8Pj9j6Am8gvLpdfzT9f6m1M+YC8GFu0aMELL7xQYN/tVPQUQgghRJ4dh86TnWOiirczQf7lbn3AA0gxm7i8YibZ54+j1jtRsf8k7FxLR32fskrj7I7GxQNTWiLZ8TE4+BXssNHaqank5UxcfBqx8amS3JdipSq5F3k0ej2VH83rRb6wem2BavnqYkyasrKy2LJlC+3bt+eJJ56w2peQkMBLL73EunXrGDx4MKGhoWzYsIFx48bdcGi+Vqu9Ze9xYGAgHh4eREVFWQ1nX79+PVqtlvr1761SrL+/P3Z2dqxfv96SmDs5OfHFF1/Qt29fFi5cyAcffHDTZHTz5s0YDAamTp1KYGCg1b6ff/6ZNWvWkJycTM2aNdHr9WzatMmyWgDAxo0bC40rODiYtWvXotPpqF27tlVRwLCwMObPn49Wq7WsIHEvCvsuPD090Wq1REdHW7bl5OSwf//+2zpnWFgYq1atolq1alJgRQghhLgHm/blDcnv0Mz/rlc7up8pisLVjQvJPLEPlUaL92MT0HlVsXVY9wX7itXJTNtH9oXoQpN7AP+KrsTFpxF3MZVmdXxKOEJxuyS5L6XUOh2VevWk8mOPWpJ7JTe3WBN7gC1btpCZmcngwYMt68Bfa/78+axZs4bBgwczevRotm3bxsCBA3nmmWfw8vIiOjqarKwshg0bBuStXLBlyxaaNm2Kg4MDgYGBBR4EaDQaRo4cyTvvvIOHhwetWrXi8OHDfPHFFzz55JNWxfTuhoeHB8888wyfffYZOTk5dO7cmdzcXHbu3El8fDxeXl7Mnz+ftm3b3nDaxurVq6lUqRL9+vUr8D9cNzc3fv75Z6Kioujfvz/9+/fniy++QK/XW6rlnzlzptDzdu/enVmzZqHRaBgxYoTVvvDwcNq0acMzzzzDM888Q1BQEFlZWZw6dYq4uDjefffdO/ocbvRddOjQgW+//RZ/f3/KlSvHN998g6Iot/UPiyFDhrB69WoGDRrEE088ga+vL4mJiRw5cgRvb2+GDBlyRzEKIYQQD6K4i6mcOJOMRq2iTRNJWAuT/OvPpB6MAlR49XwBB786tzxG3B573+pknth3y3n3Ow6dJ1aK6pVqpaqgnrCm0etR29mhdXNDbWd3R0P779aaNWvw9fUtNLEHeOSRRzh8+DBnzpwhICCAJUuWUKlSJaZOncpzzz3Hjz/+SKVK/1V3nTJlCoqiMGzYMPr06cNff/1V6HkHDx7Mm2++yY4dOxgxYgTLly9n9OjRvPLKK0VyXWPHjuXtt9/m77//ZvTo0UyYMIFLly7x9ddf8/3333P58mVGjhxZ6Nz9q1evsmfPHh5++OFCE95atWpRu3Zty3SGl19+mf79+zN//nxefPFFy7bCdOnSBYPBQHp6utWQ/HyzZ8+mf//+fP/99wwbNoyJEyeya9cuQkJC7vgzuNF3MXnyZJo1a8Y777zDlClTaNGihdWShzdTrlw5li5dSu3atZkxYwZDhw5l2rRpnD9//p5HXAghhBAPik378joBmtX1wd3F3sbRlD5pf2wjadu3AHh2fArn2gWnSIq7Z18xrxBz9oWbVMz/t6jemfi0EolJ3B2VIiUPb1t+9e/8aubXMhgMnD59msDAQJuvo51XUM+AXq+3WrtcPFjkPvhPafr5LGmZmZkcO3aM2rVry9SJB5jcBwLkPiitjLlmhry1gdSMHKY83ZyQYh7yXNbug8yYw8QvfQ/MJtwe6olnuydufZC4pWvvA3uVmbj/5S0z7v/Sl2gcCo5kvZSYyTPvbsJOo2LZtO7YaaSPuCTdLA+9lnwrQgghhBBC2Mi+v+JJzcjBw1VP46B7X4XofpJ9MYZLyz8Eswnnui3waDvI1iHdlzQOztiVy3uolH0xutA2Fco54GBvR65J4fzl9JIMT9wBSe6FEEIIIYSwkY3/FtJrF1IFjfSGWhiTLxG/9F2UHAP6gGC8eoxCpZLPp7jY+958aL5KpcLfJ69HPy5e5t2XVvITIoQQQgghhA1cScri0PG8ZYXbN/OzcTSlhykzlfjv38GUkYyugj8+j76CSqO1dVj3Ncu8+5sU1cufdy9F9UovSe6FEEIIIYSwgV8OnEFRoF41T3zLF76s8IPGbMwm/ofpGBMvoHEtj0//Saj1TrYO676nt/TcFz4sH8DfJy+5j7soRfVKK0nuhRBCCCGEKGFms2Kpkt+hmb+NoykdFLOJyys+Jvv8cdR6Jyr2n4Sdi4etw3og6LwDQaXGlJ5IblpioW0C8nvuZVh+qSXJvRBCCCGEECXsaHQClxIzcdTbEVa/oq3DsTlFUbi6YQGZJ/aj0mjxfmwCOq8qtg7rgaHW6dGWrwzceN69379z7i8nZpJpMJZYbOL2SXIvhBBCCCFECdu0N6/XvlWjyuh1djaOxvaSf/2Z1N83ACq8HnkBB786tg7pgXOrefduzvaUc7EH4MwlGZpfGklyL4QQQgghRAlKz8zh16MXAOjQXArppf2xlaRt3wLg2XEozrVCbRzRg0nvWw24vaJ6cVJUr1SS5F4IIYQQQogStP33cxhzzQRUdKV6ZXdbh2NTmTGHubL2UwDcQh/BLaSrjSN6cP3Xcx+NoiiFtsmfdx8XLz33pZEk96KAyMhIGjVqdMfH7d27l88++6wYIio6X375Jdu3by+wvW3btrz11ls2iCjP3r17CQoK4ujRo4Xuj4yMJCgo6KZ/2rZtS48ePRgyZMgN32f69Ok0bNiQjIyMG7bZvn07gwYNonnz5jRs2JAOHTowbtw4Tp8+bWkzePBgnn322bu+XiGEEOJBtjG/kF5zP1QqlY2jsZ3sizFcWv4hmE0412uJR5vHbR3SA03n7Q8aO8xZ6eQmXyq0jWWte+m5L5Vkgo8oMvv27WPhwoWMGDHC1qHc0Ndff03r1q1p1aqV1fY5c+bg6upqo6hu7bHHHqNFixaW18uWLWPNmjV89dVXlm06nY6dO3cya9Ysrly5goeHdXVZs9nMunXraNu2LU5OhS8ps27dOsaOHUuvXr145pln0Gq1REdHs379eqKjowkMDCyeCxRCCCEeENHnkok5n4KdRk3rxg9uwThj8iXil76LkmPAISAYr+4jUamk39GWVBot9hUCyL54iuyL0WjL+RRoc+1a94qiPNAPp0ojSe5FqWUwGNDr9SXyXnXqlO6iLT4+Pvj4/PcLdufOnajVaho2bGjVzs3NjY8//ph169YxaNAgq3379+/n0qVLdO/e/Ybvs3jxYpo3b8706dMt28LDw3niiScwm81FczFCCCHEA2zzv732D9XzwdVJZ+NobMOUmUr89+9gykhGVyEA7z6votJobR2WAOx9q+cl9xdO4VwnvMD+Kt4uqFSQmpFDclo25VxL5t/q4vbI47FSLCcnF1OumYz0bEy5ZnJycm0Sx7lz5wgKCmLlypW89dZbhISEEBERwfvvv09ubl5MkZGRzJkzh8zMTMsw8cGDB1vOER0dzXPPPUeTJk1o2LAhw4cP58yZM1bvExQUxLx58/jwww8JDw8nNDSvmEr+kPlvv/2WNm3a0KRJE0aOHEli4n9rcGZmZvLWW2/RqVMnGjRoQNu2bZkyZQppaf/NB2rbti3nz5/n22+/tcT4008/Wb3HtTZu3EjPnj0JDg4mIiKCadOmkZ2dbdmfP5R+9+7dvPzyyzRq1Ig2bdrwxRdfWJ3n0KFDjBgxgoiICBo2bEjPnj1ZsWLFPXwjN1apUiUaNWrE2rVrC+xbu3Yt7u7uViMArpeamoqXl1eh+9Tqgr8uoqKi6NSpE40aNeKJJ54o8J0mJyfz2muv0bx5c+rXr0///v3Zv3+/Zf+KFSuoV68eBoPBsq1Hjx7UqVOH9PR0y7Z+/foxdepUAIxGI++//z6tW7emXr16REREMGLECKvvWgghhCiNcowmtv1+DoAOzR/Mte3Nxmzif5iOMfECdq7l8ek/EbW9o63DEv+yr3jzonp6nR0VPfNGgMbJeveljvTcl1K5RhO/bo1m385YDFlG9A5amrUIIKJtdey0GpvENHPmTNq1a8fMmTM5dOgQkZGR+Pn5MWDAAB577DHi4+Othoo7OzsDcPbsWfr370+NGjWYPn06KpWKzz77jCFDhhAVFYVO999T66+//poGDRrw7rvvWh4cAPzyyy/ExcUxZcoUkpKSmDZtGm+//TYff/wxkNfLbzKZGDt2LB4eHly8eJHPPvuMkSNHsnjxYiBv6P3w4cNp3LgxQ4cOBcDPr/AKtVu2bOH555+nW7duvPzyy8TExPDxxx9z8eJFZs+ebdX2jTfeoGfPnsydO5fNmzczY8YMgoKCaNmyJQAXLlygcePGDBgwAJ1Ox++//86kSZNQFIVevXoVxVdjpXv37rz11lucPXvWkqgbjUY2bNhA586d0Wpv/GS8bt26rF+/nkWLFtGhQwcqV658w7bHjh0jMTGRcePGYTKZmD59Oq+88gpLly4FwGQyMWzYMM6ePcu4ceMoX748ixcv5qmnnmLJkiXUq1ePkJAQjEYjhw8f5qGHHiIpKYmTJ0+i0+k4ePAgrVq1Iisri7/++osnn3wSgM8//5wlS5Ywbtw4atSoQVJSErt37yYnJ6cIP0UhhBCi6O05epH0LCNe5RxoWKPwh+n3M8Vs4vLPH5N9/jhqvTM+AyZj5+Jx6wNFibH3zS+qF4NiNqFSF8w7/Cu6ciEhg9iLaTSsWaGkQxQ3Icl9CVAUBWOO6Y7a79kew46NJy3bDFlGy+vQVlVvOr/FZDZhzDGhVuei16uLbC5M/fr1mTRpEpA3VHvv3r1s2LCBAQMGWIaNFzZUfM6cObi5ubFo0SLs7fPWxmzcuDHt2rVj2bJlPP74f8VT3NzcmDNnToGYFUXh008/tTwIOH/+PJ9//jlmsxm1Wo2Hh4elZxcgNzeXypUrM3DgQE6fPk1gYCB16tRBp9NRvnz5AjFeb86cOTRs2JCPPvoIgJYtW+Lg4MCUKVM4fvw4QUFBlrYdO3ZkzJgxAISGhrJt2zY2bNhgSe67detmdR0hISFcunSJpUuXFkty36VLF9577z3Wrl1rKa63a9cukpOT6dGjx02Pffnllzl16hTTp09n+vTpeHl50bp1awYNGkStWrWs2qalpbFixQrL3P7MzExee+014uPj8fHxYdu2bfzxxx/Mnz/fMlogIiKCjh078vnnnxMZGUmlSpXw9fXlwIEDPPTQQxw8eJAKFSpQv3599u/fT6tWrTh06BBGo5GmTZsCcPToUSIiIqzum06dOhXVxyeEEEIUm0374gBoH+KHWv1gzVVWFIWEDfPJPLkflUaLT98J6MrfuBNB2IbWsxIqrR7FaMB49Tw6r4IdYf4+ruw5elGK6pVCktwXM0VRWDTnV87FJt1We0cnHc9PbMu+nbGF7t+3M5aw1tWY/e4vZGbcuqeySkA5howOK5IEPyIiwup1tWrV+O2332553O7du+natSsajcbSG+/q6kqdOnX4888/rdq2bNmy0FhDQkKsevirVauG0Wjk6tWrlt7pFStW8OWXXxIXF0dmZqalbWxs7B0VgsvIyODYsWOMHz/eanvXrl2ZMmUKBw8etErur/1cVCoV1apVIz4+3rItJSWFyMhItmzZwqVLlzCZ8h70uLu733ZMd8LDw4Pw8HDWrVtnSe7XrFmDr68vTZo0uemx3t7e/Pjjj+zfv5+dO3dy4MABli9fzooVK5g7d65VIcJatWpZFe2rXj3vSW9+cn/gwAGcnZ2tpgFotVo6dOjAmjVrLNuaNm1qGaq/f/9+QkJCqF+/PuvWrbNs8/f3p0KFvCfDderUYcGCBURGRtKqVSvq1atX6JQBIYQQojSJv5rBkZMJqFR5yf2DJvnXn0j7fSOgosIjL6KvUtvWIYlCqNQa7H0CMZw9RvaFU4Um9/8thyfJfWkj/yIuAXeSVju72JORnoMhy1jofkOWkcyMHJxd7IsmuDvg4uJi9Vqr1d7WUOikpCS++uor6tata/XnwIEDXLx40aqtp6dnoee4vpJ9fqKfPwd+06ZNjB8/nvr16zNz5kx++OEH5s6da9XmdqWlpaEoSoFYXFxc0Ol0pKSkFNh+res/lwkTJrBmzRqGDh3KggUL+PHHH3n00UeLdRh59+7dOXXqFCdOnCArK4tffvmF7t2739ZDHrVaTfPmzRk3bhxLlixh+fLl6HQ6Zs6cadXu+u8kf7h//uedmppa6PdZvnx5q8+wWbNmHDlyBKPRyP79+2natCkhISH89ddfZGVlceDAAUuvPcBzzz3HsGHD+Pnnn3nssccIDw9nzpw5N1yPVQghhCgNtuw/C0CD6l5U8Hiw5pin/bGVpG3fAeDZcShOtR6ycUTiZv4bmh9d6H6/f5fDO3MpDbNZ/v1VmkjPfTFTqVQMGR12R8PyNRo1egdtoQm+3kGLi6ueoc8XrF6Zz2Q2kW3Ixl5vj16vs/kSFW5ubrRq1YqBAwcW2Hf9kmx3G2tUVBS1a9e2Koq3b9++uzqXi4sLKpXKqmAf5CX9OTk5uLm53fa5srOz2bZtGxMmTLAqMPjdd9/dVWy3q3379jg4OLBhwwbOnTtHZmbmTavk30ydOnUIDw9n+/btd3Scm5sbV69eLbA9ISHB6jNs2rQpWVlZ7N27l3/++YeQkBCqVq2KXq9n7969HDlyxGr6gk6nY8yYMYwZM4a4uDiWL19OZGQklStX5pFHHrmraxRCCCGKk8mssHn/f2vbP0gyow9xZe2nALiFPoJbSFcbRyRuxb7iv8n9hcKL6vmWd0JrpyY7x0R8Yga+5Z1LMjxxE9JzXwJUKhU6e7vb/mMym2nWIqDQczVrEYDJbL75OXR2aHUadDq7Ek3sb9STHxoaysmTJ6lTpw7BwcFWf6pWrVok720wGAoUilu9enWhMd6qJ9/JyYnatWsTFRVltX39+vUAtxzafq2cnBzMZrNVbOnp6fzyyy+3fY674ejoSNu2bdmwYQNr1qyhZs2aVlMJbiQhIaHANrPZTFxcHOXLl7+jGJo0aUJ6ejq7du2ybMvNzWXz5s1Wn2FgYCBeXl58/vnnuLm5Ub16ddRqNU2aNGHBggVkZ2cTEhJS6Hv4+/vz0ksv4e7uTkxMzB3FJ4QQQpSUIyeukJCchbODlofqVbR1OCUm+2I0l5bPALMJ53ot8Wjz+K0PEjZn6bm/HItiKtjZqNGoqeKd13sv8+5LF+m5L4V0Ojsi2ub9UJWmavm3Uq1aNXJzc/nqq69o1KgRzs7OVK1aleeff54+ffrw9NNP07dvX8qXL09CQgL79u2jadOmd92jfK2wsDDeeust5s6dS6NGjdi+fTt79uwp0K5q1ar89ttv7N69G1dXVypXrky5cuUKtBs9ejSjRo1i3LhxPPzww5w+fZqPP/6YTp063VaSnM/FxYXg4GC++OILPDw8sLOzY968eTg7OxcYGVDUunXrxtq1a7l48SIvvfTSbR3zzDPPEBAQQJs2bahUqRJJSUksX76c48eP8/rrr9/R+7du3Zr69evzyiuv8PLLL1uq5V++fLnAigNNmjQhKiqKjh07WrY1bdqUGTNm4OPjQ5UqVSzbR44cSd26dalTpw4ODg5s3bqVlJQUHnpIhvgJIYQonTb+W0ivdZPK6Erpv+OKmjH5EvFL30MxGnAICMar+0hUKulXLAvs3L1ROzhjzkon5/IZy/J41wqo6ErM+RTi4tMIDbZBkKJQktyXUnZaDWFtqtGiXQ0MBiN6vRaT2VxqE3uANm3aMHDgQObNm8fVq1cJCQlh8eLF+Pv7s2zZMmbOnMnUqVPJzMzEy8uLkJCQO0qUb6Z///6cO3eOb775hgULFhAREcFHH31E3759rdq99NJLvPnmm4wZM4aMjAymTZtG7969C5yvXbt2zJo1i7lz5zJy5Ejc3d3p27cvL7/88h3H9tFHHzFlyhQmTJiAu7s7gwcPJjMzk4ULF9719d6O8PBw3N3dSUlJue0HKMOGDWP9+vXMmjWLK1eu4OLiQtWqVYmMjLRKvG+HRqNh3rx5fPDBB3z44YdkZmZSt25dFi5cSL169azaNmvWjKioKKu59c2aNQOw2gZ5Ky3kL9dnMpkIDAxkxowZhIWF3VF8QgghRElISc9m7595NYY6PiBr25syU4n//h1MGcnoKgTg3edVVJobL8UrSheVSoV9xWpkxRwh+8KpQpN7/3/n3cdKz32polKkCtVtO3r0KADBwQUfTxkMBsuSa3q9vqRDs2IymTAYDOj1ejSa0vswQBQvuQ/+U5p+PktaZmYmx44do3bt2jg6PlgFnMR/5D4QIPeBrazcEc38lX9SvbIbH49tbetwiv0+MBuzufjtm2SfP4Gda3l8h0yTtexLoVvdB4nbviN593JcGrTFq/uoAvsP/nOJN7/4jcoVnPl0fLuSCPmBdrM89FoyNkYIIYQQQohioCgKm/flFdJr3+z+77VXzCYu//wx2edPoNY74zNgsiT2ZZSlqN7Fwovq5S+HdyEhgxzj7RcOF8VLknshhBBCCCGKwcmzycReTEVnp6ZV48q2DqdYKYpCQtR8Mk/uR6XR4tP3NXTl7+9rvp/lF9XLuXIOc46hwH4PVz1ODlrMZoVzl9NLOjxxA5LcCyGEEEIIUQw2/dtrH1bfF2eH+3vOefLu5aQd2gioqPDIi+ir1LJ1SOIe2Ll4oHEuB4qZnEunC+xXqVSW3nuZd196SHIvhBBCCCFEETPk5LLj0Dng/l/bPu3ILyRt/x4Az45DcaolK9jcD/KH5htusN59flE9WQ6v9JDkXgghhBBCiCL26x8XyDTk4uPpSL2q5W0dTrHJjD7ElbWfAuAW+ghuIV1tHJEoKpb17m8x7z4uXpL70kKS+yImiw8IUfrIz6UQQoiStnFvfiE9P9RqlY2jKR7ZF6O5tHwGKGac67XEo83jtg5JFKH8JfCyb9Bz7+fzb3IvPfelhiT3RUSrzZtHlZmZaeNIhBDXy/+5zP85FUIIIYrThSvp/BVzFbUK2jW9P4fkG5PiiV/6LorRgENgfby6j0SlktTifpI/LD83KR5TVsGief7/9twnpBhIz8wp0dhE4exsHcD9QqPR4O7uzuXLlwFwdHREpbLNU1qTyUR2drYlLvFgkvsgr8c+MzOTy5cv4+7u/sB+DkIIIUrW5v15vfaNgipQ3t3BxtEUPVNmKvFL3sGUkYLOOxDvR19BpZEH6PcbjaMLdu7e5CZfIjs+GsfABlb7nR20lHd3ICE5i7j4NOpW9bRRpCKfJPdFyMfHB8CS4NuK2WwmNzcXOzs71Gp5gvqgkvvgP+7u7pafTyGEEKI4mUxmtvyb3Hdofv+tbW82ZhO/9D2MiRexc/PCp9/rqO0dbR2WKCb2vtXzkvsLBZN7yCuql5fcp0pyXwpIcl+EVCoVFStWpEKFChiNRpvFkZWVRUxMDH5+fjg43H9Pi8Xtkfsgj1arlR57IYQQJebg8cskpmbj5qyjWZ3768GyYjZx+eePyb5wErXeGZ/+k7Bz8bB1WKIY2VesTsbfu29aVO/gP5dlObxSQpL7YqDRaGyaTJjNZgDs7e3R6/U2i0PYltwHQgghRMnbtDcOgDZNqqC1u39GzimKQkLUF2Se3I/KTodP39fQla9s67BEMbP3vXlRvfx591JUr3S4f37jCCGEEEIIYUNJaQb2/30JyKuSfz9J3r2ctEObABUVer6IvkotW4ckSoC9T1VAhSntKrnpSQX2/7ccXpqsTlQKSHIvhBBCCCFEEdh64Cwms0KQXzn8/10m7H6QduQXkrZ/D4Bnp6dxqtXcxhGJkqLWOaAtXwkovPe+cgVn1GoVGVlGrqYYSjo8cR1J7oUQQgghhLhHiqKwaV9+Ib37p9c+89TvXFn7KQDuYb1wa9rFxhGJkmbvm7ckXmHz7rV2Gip5OQHIvPtSQJJ7IYQQQggh7tE/sUmcu5yOvU5Di4aVbB1Okci+cIpLP30Eihnn4FaUa/24rUMSNpC/3n32hehC9+ePUjkTL8m9rUlyL4QQQgghxD3atC+vkF5EA18c9WV/zXdjUjzxP7yHYjTgEFgfr27PoVKpbB2WsAFLcn/xVKHz6vOL6knPve2Vqmr569evZ9WqVfz111+kpqbi7+/P4MGDefTRRy2/TAYPHsy+ffsKHLtu3TqqVatmeZ2Wlsa0adPYvHkzRqORFi1aMGnSJCpUqFBi1yOEEEIIIe5/mQYjOw+fB6BDs7K/tr0pI4X4Je9gykhB5x2I96OvoNKU/QcW4u7YeweA2g5zVhq5KZfRuntb7c/vuY+7mGaD6MS1SlVy/+WXX1KpUiUmTJhAuXLl+PXXX5k8eTLx8fGMHj3a0q5x48aMHz/e6tjKla2X4njxxRc5deoUb775Jvb29sycOZNhw4axfPly7OxK1WULIYQQQogybNeRCxhyTFTycqJOYNle991szCb+h2kYEy9i5+aFT7+JqO0dbR2WsCGVnRZdBX9y4qPJvhhdILnPr5h/9nIaJpMZjUYGh9tKqcpyP/30Uzw8/vuFGBoaSnJyMosWLWLkyJGo1Xk3iqurKw0bNrzheQ4dOsSuXbtYsGABERERAAQGBtK1a1c2btxI165di/U6hBBCCCHEgyN/bfv2zfzL9NB1xWzi8s//I/vCSdQOzvj0n4SdSzlbhyVKAXvfannJ/YVTONcOs9rn7eGIvU5Ddo6JCwkZVPF2sVGUolQ9Vrk2sc9Xu3Zt0tPTyczMvO3z7NixA1dXV8LDwy3bqlatSu3atdmxY0eRxCqEEEIIIcTZS2n8E5eEWq2iXdMqtg7nrimKQsL6eWSePIDKTofPY6+hK1/51geKB8K18+6vp1ar8Ps3oY+Tono2VaqS+8IcPHgQb29vnJ2dLdv27dtHw4YNCQ4OZtCgQezfv9/qmJiYGAIDAws8Oa1atSoxMTElErcQQgghhLj/5S9/F1Lbm3KuehtHc/eSd/1I2uHNoFJT4ZEX0VepZeuQRCmityyHF4OimAvsD5CieqXCXQ3L37NnD3/99RfPPPOMZduPP/7InDlzyMnJoXv37owfPx6NRnNPwR04cIB169ZZza8PCQmhZ8+eBAQEcPnyZRYsWMBTTz3F4sWLadSoEQCpqam4uBQcDuLm5saff/55TzEpinJHowhsISsry+pv8WCS+0CA3Acij9wHAuQ+KA65JjO/7M9L7ls28C71/0aEwu+DzL92kLpjCQCubQajqhJcJq5F3L07/X2gOHqgstOh5GSRdi4aO0/r5R4reuY92Io5lyz3TjFQFOW2pvzcVXIfGRmJr6+v5fXx48d54403CAoKws/Pj8WLF1O+fHmGDx9+N6cHID4+nrFjx9K8eXOeeOIJy/bnn3/eql3r1q3p3r07n3zyCV988cVdv9/tMhqNHDt2rNjfpyjExsbaOgRRCsh9IEDuA5FH7gMBch8UpWNns0jJyMFZr0ZvTuDYsau2Dum25d8Hdleicf79B1RAVtUwknSVoIz8W1fcuzv5feDsUgFt0jniDu0mp1Kw1T4l2wBA9NnEMpMrlTU6ne6Wbe4quY+OjqZjx46W1ytXrsTZ2Zlvv/0WBwcHpkyZwsqVK+86uU9NTWXYsGG4u7sTGRlpKaRXGEdHR1q1asWGDRss21xdXYmPjy/QNiUlBTc3t7uKKZ9Wq6V69er3dI7ilpWVRWxsLAEBATg4ONg6HGEjch8IkPtA5JH7QIDcB8Vh1YFDALQL8aNe3Ro2jub2GAwGLl68SMWKFdEkXyBxywoURUFfOxzvTs+W6YKA4vbdze+D1Et1yUw6h5fGgGvt2lb7KlbJZvEvO0jKyCWwWk30unsbwS2snTpVsNZBYe4quc/KyrKaA79z504iIiIsN0ZwcDCrV6++m1NjMBh49tlnSUtLY+nSpYUOr7+VqlWrsmfPngLDF06fPk3NmjXvKq58KpUKR8eysRyIg4NDmYlVFB+5DwTIfSDyyH0gQO6DonI1JYvDJxMA6BJerUx8pmajAQd7F5y1KuwcnDEk5mDnWh471/L49Bwja9k/gO7k94HZrzaZhzZguhxb4BhHR0fcnHWkpOdwNS2XGlWkYn5Rut2HbndVUK9ixYocPXoUgLi4OE6ePGlZcg7yeshvZ9jA9XJzc3nxxReJiYlh/vz5eHt73/KYzMxMtm3bRnDwf0NDWrZsSUpKCnv27LFsO336NH///TctW7a847iEEEIIIYS41pb9ZzErUCfQg0pezrc+wMbMuTkk/7qCuJlPc272M5yZ9TSG88fxffJdvPu8Kom9uCV732oA5FyKRTEZC+z398krqhcnRfVs5q567nv06MHcuXO5dOkSp06dws3NjXbt2ln2//XXXwQEBNzxeadOncrWrVuZMGEC6enpHD582LKvTp06/PHHH8yfP58OHTpQqVIlLl++zKJFi7hy5QqzZs2ytG3UqBERERG8/vrrjB8/Hnt7ez7++GOCgoKsphMIIYQQQghxpxRFYfO/VfI7NPO3cTS3ZjYaSP51Bcm7lv23zZBB8q4fQaXGPbSnDaMTZYVduYqo9U6YDRnkXD6LfcWqVvv9K7ryx6kEYi+m2ShCcVfJ/YgRIzAajWzfvp2KFSsyffp0XF3zntQkJyezb98+qyJ4t2v37t0ATJ8+vcC+LVu24OXlhdFo5OOPPyY5ORkHBwcaNWrE1KlTqV+/vlX7mTNnMm3aNKZMmUJubi4RERFMmjQJO7u7umQhhBBCCCEA+DPmKhevZuBgb0dEA99bH2BjKrUdqQfWFbovdf9ayoU/WsIRibJIpVJhX7EaWaf/IPviqYLJvfTc29xdZbp2dnaMHTuWsWPHFtjn7u5uSdLv1C+//HLLNgsWLLitc7m4uPDee+/x3nvv3VUsQgghhBBCFGbT3jgAWjaqhN6+9HccmQ0ZmA0ZN96XnYHG8d6KTosHg33F6v8m99EF9gVUzJtnHxcvyb2t3NWc+2tdvnyZf/75R9YzFEIIIYQQ972MLCO7/7gIQIdmfjaO5vao9U6o9U433mdf+D4hrmdfMW/VsOwLBau3V/HOS+6T0rJJSc8u0bhEnrtO7jdv3kznzp1p1aoVvXr14siRIwAkJibyyCOPsGnTpiILUgghhBBCiNJgx6Fz5BhN+Pm4UNOvnK3DuS2KORfXpl0L3eca0g3FnFvCEYmyyt43L7nPuXIGs9E6gXfUa/H2yKuiL733tnFXyf0vv/zCmDFjKFeuHKNGjUJRFMs+Dw8PvL29+emnn4osSCGEEEIIIUqDjZZCen5lZk14kyEDt5CuuEf0sfTgq/VOuLfoi3tYL9RavY0jFGWFxsUDjZM7KGZyLp0usD+gYv68eymqZwt3NUlo7ty5NG3alMWLF5OUlMScOXOs9jds2JClS5cWSYBCCCGEEEKUBqcvpHDqbDJ2GhVtmlSxdTi37er6LzAmXqB8l2cpF9GH3Mx07BydUUwm1HZ3vny1eHCpVCrsfauTefIA2RdOoa9cy2q/n48Le/+Kl557G7mrnvuTJ0/SpUuXG+4vX748V69eveughBBCCCGEKG3yl79rVtcHN2d7G0dzezJO7Cfz5H6MSfFoHF3JyjZy4swFsrKNqHXSYy/unH3FvPXuCy+ql9dzHysV823irpJ7BwcHsrKybrj/7NmzuLu7321MQgghhBBClCrGXBNbD54Fysba9gDmHANXN+atNOX+0MPovPJGGxgMBluGJcq4mxXV8/83uT8Tn4rZrBTYL4rXXSX3zZs3Z8WKFeTmFiy+ceXKFX744QciIiLuOTghhBBCCCFKg9/+jCct00h5Nz2NgirYOpzbkrx7ObkpV7Bz88I9vI+twxH3ifyiesbEC5iuW2KxkpczdhoVWdkmriTfuDNYFI+7Su5ffPFF4uPj6dOnD0uXLkWlUrFr1y4+/vhjevTogaIojBo1qqhjFUIIIYQQwiby17ZvF+KHRl36C+nlJJwj+bdVAHh2fFqG4Isio3F0xc4t7wFXznVD8+00aipX+He9exmaX+LuKrmvWrUq3333He7u7syaNQtFUViwYAGff/45NWvW5LvvvqNy5cpFHasQQgghhBAl7nJiJodPXgGgfRlY215RFBKi5oE5F8caTXGqGWLrkMR9xt73xvPu/X1k3r2t3FW1fIAaNWrw5ZdfkpKSQlxcHIqiUKVKFTw8PIoyPiGEEEIIIWxqy4GzKArUr14eH08nW4dzS+l/7vg/e/cdJmdZNX78O313ZnvvvWTT66Z30hN6QBEQEVCRrgiior4/CSgiRUVfIC8IihBaaGmk91432Wzvvffp8/tjsgshgWx2Z3Y2yflcF5fsPDP3fZY8Wfc8932fg7HkJAq1luD5P/R0OOIypItMoSN7D6aq852794Uj0uveE/qc3Hfz9/dn5MiRrohFCCGEEEKIQcVud7DxwJe97Qc7m7GDxk3/AiBg2nI0AZdGfQBxaek+d/9tRfVkW/7A61Vyv3r16j4Nfu211/bpc0IIIYQQQgwGx/PrqG3sxOClZvLIKE+Hc0FNW9/G1tGCJjiagEnLPB2OuEzpIpIBBdbWemwdLagM/j3XEs5syy+vbcditaNR9+kkuOiDXiX3jz/++EUPrFAoJLkXQgghhBCXtC/2OVftZ46NQadReTiab2eqzKf10HoAQhbejUKl8XBE4nKl1HmjCYnGUl+OqTIffeq4nmuhgd7ovdR0Gq1U1LWTcGYlX7hfr5L7TZs2uTsOIYQQQgghBpW2TjN7sqoAmDdxcPe2d9ht1K19BXDgM3wG3gkjPB2SuMzpIlOw1JdjrDo7uVcoFMRH+JFd3EhJVask9wOoV8l9dHS0u+MQQgghhBBiUNl6qByL1U5ilB/J0f4X/oAHtR7+AnN1AUqdnqC53/d0OOIKoItMpv3E1vOeu4+L8HUm91JUb0D16QDE3Llzv3U1f8uWLcydO7fPQQkhhBBCCOFJDoeDL/Y7e9vPy4xHoRi8ve2t7U00bf0PAIGzvofaJ8CzAYkrQk9Rvap8HA7HWde6V+ulHd7A6lNyX1FRQWdn5zde7+zspLKyss9BCSGEEEII4UkFFS0UVbaiUSuZNS7G0+F8q8ZNb2I3daKLTMZv7DxPhyOuENrwBFCqsHe2Ym2tO+taT8X86jYPRHbl6nPpwm97ennixAn8/ORshRBCCCGEuDR9sc+5aj95eCS+eq2Ho/lmXcUnaM/aDigIWXgPCuXgLvonLh9KtRZtqLM9pKmy4Kxr8Wcq5tc2dtJptAx4bFeqXve5/9e//sWbb74JOBP7FStW8Pzzz5/zvvb2dlpbW1m6dKnrohRCCCGEEGKAmCw2th0uB2DexMHb295hs1C/7lUA/MYt6NkmLcRA0UWlYK4pwlSVj0/G5J7X/Qxagvx0NLaaKK1uY0hCkAejvHL0OrkPDg4mNTUVcG7LDw8PJzw8/Jz36fV6hg0bxi233OK6KIUQQgghhBgge45X0mG0EhbozciUUE+H842a936KpaEClcGfwFnyu7cYeLrIFNqOfIGpquCca/ERfjS21lFc1SrJ/QDpdXK/dOnSntX42267jXvvvZfJkydf4FNCCCGEEEJcWr7Y7+xtf9WEOJTKwVlIz9JcS/PO9wAImvt9VF4GD0d0abAZjSjUaqwdHagNBhxWKyovL0+Hdcn6sqheAQ6HHYXiy1Pf8ZF+HMmtk4r5A6jXyf1XvfXWW66OQwghhBBCCI+rqu/geH49CgXMzRy8W/IbNqzEYTXjFT8Mn+EzPB3OJcFuNlP+4WqqPluDraMDlcFA1LIlxNxwHUrt4K2rMJhpQ2NRqLU4TJ1YGqvQBn/ZQr373H1JlRTVGyi9Su4PHDgAwIQJE876+kK63y+EEEIIIcSlYNMB56r96NRQwgL1Ho7m/DpyD9CZdxCUamcRvUHcpm+wsBmNlH+4mvJ33/vytY4Oyt5ZBUD0ddfICn4fKJQqtBGJmMpzMFXmn5Xcf7UdnsPhkPt0APQqub/ttttQKBQcO3YMrVbb8/U36f7Dy87OdlmgQgghhBBCuJPN7uhJ7udNjPdwNOdnNxtp2LASgIBJV6MNGdxt+gYLhVpN1Wdrznut8tPPiVl+wwBHdPnQRaY4k/uqfHxHzOx5PTbCF4UC2jrNNLeZCPSThyfu1qvkvrtKvvbMdpXur4UQQgghhLhcHMmppb7FiK9ey6ThEZ4O57yad72PtaUOtX8oAdNu9HQ4lwxrRwe2jo7zXrOduab09x/gqC4Pushk4Nx2eDqNishgA5X1HRRXtUpyPwB6ldxnZmbyy1/+Ep1Ox6hRo8jMzHR3XEIIIYQQQgyoL/Y7e9vPHheDRj34+sWb68po3vsJAMHzf4hSo/NwRJcOtV6PymA4b4KvMhhQ6aUgYV91F9Uz1xThsFlRqL5MMeMj/ais76CkupUx6WGeCvGKobzwW5w++ugjSktL3RmLEEIIIYQQHtHSbmL/yWoArhqEhfQcDgf1618Fuw196gQMaVLbqrcaDx6i+dhxIpcsOu/1yCWLaMs5jbmpaYAjuzxogiJR6PQ4rGbMdWVnXfvquXvhfr1O7oUQQgghhLhcbTlUhtXmICU2gMSowbc9uz1rO8aSkyjUWoIX3OnpcC4JdquV4n+9Rfb/W0Hx6/8i6uqlxNy8HJXBuUqvMhiIuXk5UUuXUPCPVzj68KO0Zp/2cNSXHoVC+eXW/Kr8s67Fn0nuS6qlYv5A6FMrPCGEEEIIIS4XDoeDDfucO1TnD8JVe1tXO42b/gVA4PTlaPxle/OFmOrqyfnzX2g7nQNAwKiRqLy8iLn+WmJvurGnFZ7DasXS0goKBZamJrJ+9SQJd95B5JJFUt39IugikzEWn8BUVQBj5vW8Hh/hC0BpdRs2uwOVUv6butNFJfcHDx7EZrP1+v3XXnvtxcYjhBBCCCHEgMotbaKspg2tRsWMMYOv+nzTtv9i62hBExKD/8Rlng5n0Gs8eIi8F17C2taOSq8n5b57CZk62XlRowH4snieWo3Ky4tRzz5D3l9fpmHXbopeXUl7Xh7J9/4YlU7qGvRG97l7U+XZK/eRIT5o1UrMFhs1DR1Ehfp4IrwrxkUl96tWreLdd9/t1XsVCoUk90IIIYQQYtD7Yr9z1X7qyEgM3hoPR3M2Y2U+rYfWAxCy8G4UqsEV32Bit1op/ffbVHz0MQCG5GTSH30E78gLdz5QeXuT/ugjVKanUfzGm9Rt3U5HcQlDHv9Frz5/pfOKPFNUr64Uu9WMUu3ssqZSKoiN8KWgvIWS6lZJ7t3sopL7Bx54gOnTp7srFiGEEEIIIQaU0WRl+5EKYPD1tnfYbdSvfQVw4DNiJt7xwz0d0qBlqqsn59m/0Jbj3IYfuWQxCT+4HaWm9w9DFAoF0dcswyc5iZw/PUdncQnHfvYoaQ8/SNCE8e4K/bKg8gtBZfDH1tGCuaYYr+i0nmvxEX4UlLdQXNXG5BEeDPIKcFHJfUxMDMOHyw8VIYQQQghxedh5rJIuk5XIEAPDk4I9Hc5ZWg9vwFxdgNLLQNCc2z0dzqB1zjb8++8lZMrkPo/nP3wYo55/lpw/PkdbTg7Zf3ia2JuXE3vzchSqwdcicTBQKBToIlPozD+EqTL/nOQeoEQq5rudVMsXQgghhBBXrO7e9ldNiBtUBdSs7U00bX0bgKBZt6D2CfBsQIOQ3Wql+I03yf5/K7C2tWNITmbUX57tV2LfTRcczPCnfk/E4oUAlL37Hqf+8DSWNqn6/k10Z7bmf71ivrTDGziS3AshhBBCiCtSeW0bp4oaUSpg7oRYT4dzlsZNb2I3daKLTMb3K9XHhZOprp6sJ57sOV8fuWQxI//4lEvPxys1GpJ/dDepD92PUqul+fARjv3sF7QXFrpsjstJTzu8yq+3w3NWzK+qb8ds6X1xdnHxep3cX3fddcTFDb7WIEIIIYQQQvTFxjOF9MYOCSfY39vD0Xypq/gE7VnbAQUhi36EQilbwb+q8cBBjj78M9pyclDp9aQ/9nOS7vnhRZ2vvxhhs2cx4o8r8IoIx1RTy4nHfkXt5q1umetS1l0x39JQid3U2fN6kJ8XPt4a7A4oq5GdD+7U6+T+6aefZtSoUe6MRQghhBBCiAFhs9nZfLAMgPkTB88ClsNmoX7dqwD4jVvQsxoqvrIN/w9P92zDH/28a7bhX4hPUiKjnvsTgePGYjebyXvxrxT881XsFovb575UqAz+qP1CAIez3/0ZCoWC+DNb80uqZWu+O8m2fCGEEEIIccU5mF1DU5uJAB8dE4YOnlZnzXs/xdJQgcoQQOCsWzwdzqBhqqs77zZ8r4iB+7NT+/iQ8etfEvvdm0GhoHrtOrJ+9SSm+oYBi2Gw6+l3/5XkHr48d19SJSv37iTJvRBCCCGEuOJ097afPT4WtWpw/Epsaa6heed7AARd9X1UXgYPRzQ4OLfh/9y5Dd+gZ8jjj7p1G/63USiVxH3nJjJ+/UtUBgNtObkce+RRWk5kDXgsg9E3FdWLj3Ceuy+WlXu3Ghw/yYQQQgghhBggja1GDmTXADAvc/BsyW/Y8H84rGa84ofjM2y6p8PxuPNuw//LswRPnuTp0AgaP45Rz/0JQ2IClpYWsp78PRWrP8HhcHg6NI/qWbmvPHvlvmdbvlTMd6teJfdvvvkmRUVF7o5FCCGEEEIIt9t8sAy73cGQ+EBiw309HQ4AHTn76cw7CEo1IQvvHlRt+TzBXdvwzWYrNqudjnYTNqsds9na57G8IyMY8ccVhM6aCXY7xa//i5xnn8Pa2dWvGC9luogkAKwttdg6Wnpe7+5139BipL3T7JHYrgTq3rzp6aefJjAwkMTERAAyMjL405/+xLJly9wanBBCCCGEEK7kcDjYeKa3/byJ8R6OxsluNtKwYSUAAZOuRhsS4+GIPKvxwEHyXvwr1rZ2VAY9qff/1CWr9VaLjd1bCti/oxhjlwUvbw2Z0xOYNicFtaZvHQlUOh2pD92Pb1oqRStfp2HXHjpLyhjyy1+gj4nud8yXGqWXAU1wFJaGSkxVBehTxgJg8NYQGuhNXVMXJdVtDEsK9nCkl6derdz7+fnR0PBloYgrfbuJEEIIIYS4NBWUt9DWacFLq2LaqChPhwNA0873sLbWo/YPI2DajZ4Ox2O+vg3fJ8V12/DNZis7N+ezfUMexi5nhXtjl4XtG/LYuTm/Xyv4CoWCyCWLGP7U/6ANCqKrvJzjP3+Mhj17+x33peibz907V++LZWu+2/Rq5X7ixIn89a9/JTs7G19f59al1atXc+zYsW/93K9//euLCmbt2rV88sknnDx5ktbWVuLj47ntttu44YYbztqa9N577/Haa69RWVlJYmIiDz/8MLNnzz5rrLa2Np5++mk2btyIxWJh+vTp/PrXvyYsLOyiYhJCCCGEEJc+o9mKSqnE31fHyl/No7SmDb3XwBdk+zpzXRkt+z4FIHjBD1FqdB6OyDNMdXXkPPs8bTk5AEQuXUzCHbe7rGieSqlk/47i817bv6OY6XNT+z2HX8YQRv3lT+Q8+xdaT57i9DPPEn39tcTfegsKVd92BlyKdFEptGdtx1R5blG9g9k1cu7ejXqV3P/2t79lxYoV7Nq1i4aGBhQKBbt27WLXrl3f+BmFQnHRyf0bb7xBdHQ0jz/+OIGBgezevZvf/OY3VFdXc9999wHw+eef85vf/IYf//jHTJo0iTVr1nDffffxn//8h9GjR/eM9dBDD5Gfn8/vfvc7dDodL7zwAnfffTcffPABanWvvm0hhBBCCHEZMFtsfLAln093FNLRZcHgrWHZ9CQSIv3Q9nE7tis4HA5nT3u7DX3aBAyp4z0Wiye5axv+VxmNlp4V+3OudVkwGi0YfPr/YEUbGMiw//ktJW/+m8qPP6Xiw9W05xeQ/vOH0fj793v8S4EuMhlwtsNzOBw9i7QJ0uve7XqV5QYHB/Pcc8/1fD1kyBCeffZZl5+5/8c//kFQUFDP15MnT6a5uZnXX3+de++9F6VSyUsvvcSSJUt46KGHAJg0aRK5ubn8/e9/59VXXwXgyJEj7Ny5k5UrVzJt2jQAEhMTWbx4MRs2bGDx4sUujVsIIYQQQgxORrOVD7bk886GnJ7XOrosvLMhBwVw/ewUvLSeWfhpz9qGsfQkCo2O4Pl3eiQGT7JbrZS89R8qV38CgE9KMumPPuKW3vVeXhq8vDXnTfC9vDXodGrsdgdKZf8LGSrVahLvvAOf1FTy//YyLcdPcPSRXzDk8UfxTU3p9/iDnTY8ERRKbB3N2NoaUPuFAGdXzP9q0i9cp0+t8J5++mnGjBnj6ljOSuy7ZWRk0N7eTmdnJ2VlZRQXF7No0aKz3rN48WL27NmD2eysvLh9+3b8/PyYOnVqz3uSkpLIyMhg+/btLo9bCCGEEEIMTiqlkk93FJ732ic7ClEpPdMZ2tbVTsPGfwEQOG05Gv8r6+hodzX87sQ+culiRjzT/2r438Rmt5M5PeG81yZMTSA/p46VL+6korTZZXOGTp/KqGefxisqEnN9PSce/xXVG75w2fiDlVKjQxvqbDH51a35MWE+KJUKOoxW6puNngrvstann2bXXXcdMTHOKp75+fls27aNbdu2kZ+ff4FPXrxDhw4RHh6Oj48PhYXOH8zdVfu7JScnY7FYKCsrA6CwsJDExMRzngYlJSX1jCGEEEIIIS5/HUYLHd+wHbujy0Kn8fzX3K1p69vYO1vRhMTgP3GpR2LwlMYDBzn60M9py8lBZdAz5PFHSbr7hy47X/9NMqclMv2qVLy8nfN4eWuYMT+VKbOT2Lkxj6ryFla+tJM1H5z4xi38F0sfF8eoP/+RoImZOKxWCv7+T/L++jJ28+XdDq6n3/1Xiupp1CqiQ30A2ZrvLn3eg7Rx40aeeeYZKioqzno9JiaGxx9/nLlz5/Y7uIMHD7JmzRoee+wxAFpanL0S/fz8znpf99fd11tbW3sK/32Vv78/WVlZ/YrJ4XDQ2dnZrzHcraur66z/FVcmuQ8EyH0gnOQ+EHDl3gcGLy8M3przJvgGbw16L82A/25nri6g9fAGAHxn306XyQIMzEMGT94HDquVynffo/azNQDokxJJeOA+dOFhbv8z2LI2j5L8JuZfM5Tp81IwGa3ovDRYLFbsDivX3DKCbevyOHWshoO7Szh1rJJZC1PJGBXe/+3jCgVxD/wU3SfxVK16n9qNm2grKCTp4QfQhoa45hu8SO6+DxTBsQB0lufi9ZU/25hQPWU1beSVNjA0/tx8TZxfb48x9Cm537ZtGw888ABRUVE8/PDDJCc7iyYUFBSwatUq7r//fv75z38yY8aMvgwPQHV1NQ8//DATJ07k9ttv7/M4rmaxWMjOzvZ0GL1SXFzs6RDEICD3gQC5D4ST3AcCrrz7IC4+iWXTEnnni9xzri2blkhTczNlJUUDF5DDju+eN1DjwBQ1goI2wAO/Ww70feBoacH8wWoc5c6FQdXECdjmzqawsQEaGy7w6f5pbjBzaE8DOCAvL48OUxVqtRqr1YrV+mULvMRhSnyDg8g62EJHq4U1H5xi3858ho/3x8ffBXUZ0lPR3PIdLB+upquoiJOPPYHm+mtRJSde+LNu4q77QNWlwA8wVhaQfeoUnElMvZTOhwlZuRWkhVxZDxr7S6vVXvA9fbpLX375ZdLT0/nPf/6DXq/veX3u3Lnceuut3HLLLfz973/vc3Lf2trK3XffTUBAAH/9619RnjkL5X+mwmRbWxuhoaFnvf+r1/38/Kiurj5n3JaWlp739JVGoyElZXAXwujq6qK4uJiEhAS8vb09HY7wELkPBMh9IJzkPhBw5d4HCoWC62al4HDAZ7uKeqrlXz09iRvnpGKzmsnIyBiweDqOfkFbazUKnZ6YZT9CpR/YCuqeuA9aDh+h5LU3cHR0oNLrifvRXQRkThiQuW1WO29tOgAOyBgZzsy5w779Axkwebqdg7tK2bu1mIYaMzvW1ZM5LY6JMxPQ9Le7QkYG5omZFL3wEp2FRVjefoeQm24k/OqlKAaw/oO77wOHLZWafW+htBpJjQxCHeispdBOLVuOH6PFqBzQv3eXut4ef+9Tcp+Tk8PDDz98VmLfTa/Xc9111/H888/3ZWiMRiM/+tGPaGtr49133z1re31SUhLgPFPf/e/dX2s0GmJjY3vet2fPnnO2LxQVFZGWltanuLopFIrzft+Dkbe39yUTq3AfuQ8EyH0gnOQ+EHBl3gfPvX2IqSOjePO3C+gyWdF7abDZ7c42eJqBe9BhbW+iZvf7AATPvhXfkMgBm/vrBuI+OG81/F/8DK/wcLfO+1Xbv8ijvqYDvUHLkhtGoddfePUTYM6ioYzJTGDtR1nkZ9eyd1sJp0/Usej6YaRm9C9+fXwco/64gsJXVlLzxUaq3n0PU3ExqQ/ej9pg6NfYF8ud94EuIhFTRS7Kpgr00c7cLT3BuUBbUdeJTueFSuWZgpaXmt4eDenTf02dTtdzvv18Wlpa0Okuvk+k1WrloYceorCwkNdee43wr/3Fj42NJSEhgXXr1p31+po1a5g8eXLPVoUZM2bQ0tLCnj17et5TVFTEqVOn+nVUQAghhBBCXFoq6trZeqicp9/YT1unGX8fHRq10iPt7xo3/guHqRNdZAq+Y64a8PkHkrMa/m++rIa/bImzGv4AJvZ1NW3s+CIPgAXXDkPv07vEvltgsJ7v/nACy78/Dj9/L5obO/nvawdY9cZBWpr6t6VcqdWSct9PSP7pT1Co1TTuO8Cxnz9GR0lpv8YdTHSRzt3Oxq8U1QsL1OOlVWG12ams7/BUaJetPv1UmzhxIm+++SbTp08/pyXesWPHeOutt85qQ9dbv//979myZQuPP/447e3tHD16tOfa0KFD0Wq13H///fz85z8nLi6OiRMnsmbNGo4fP86///3vnveOGTOGadOm8cQTT/DYY4+h0+l4/vnnSU9PZ/78+X35loUQQgghxCVow94SAMYOCSfY33PHEbqKT9B+cgcolIQsugeFsp/buwexxv0HyHvxb1jb21EZ9KTefx/BkycOaAwOu4NPVx3HZrOTkhHG8DFRfRpHoVCQMTKS5PRQtq7PZd+OIk6fqKYgp45ZC9LInJ7Yr9XniPlXYUhM4PQzz2KsrOL4o4+Tcv9PCZ1+8bnUYKOLctZl+2o7PKVSQVyEL7mlzRRXtRIbLkX1XKlPyf2jjz7Kd77zHW655RZGjhzZ05quqKiI48ePExwczM9//vOLHnfXrl0APPPMM+dc27RpEzExMSxdupSuri5effVVXnnlFRITE/nb3/52zkOGF154gaeffponn3wSq9XKtGnT+PWvf41aPfBPaYUQQgghxMCzWO1sOuhcCV0wKd5jcTisFurXvQKA37gF6CKTPRaLO52zDT81hfRHHxnQ1fpuB3YXU17chFanYskNI/pd8V6rUzP/6qGMGh/D5x+coLy4iS8+zebYwXKW3DCC2MSgPo/tm5rC6L/8iZw/P0/L8RPk/vkvtOfmEv/921BewrlL98q9uboQh93W80ArPsKP3NJmSqpamT462pMhXnb6dLfExsbyySef8L//+79s376dNWuc7SyioqK4/fbbueeeewgODr7ocTdv3tyr9y1fvpzly5d/63t8fX1ZsWIFK1asuOg4hBBCCCHEpW//yWpa2s0E+emY0M9z0v3RvO8TLA2VqAwBBM38rsficCdTXR05z/6FthxnV4LIZUtI+P5tbu9dfz4tTV1sXnMagLmLM/APdN2OjfAoP37w0ykcPVDGxs+yqa1q4/W/7WZMZixzl2agN1zc1v9uGn9/hv3uN5S+/Q7l739I5Sef0V5QSPqjj6ANDHRZ/ANJExyFQuuNw9yFua4MXXgCAAmRzjbm0uve9fr8KCg4OJgnnniCJ554wpXxCCGEEEII4RLr9xYDMHdCnMcKd1maa2jeeaaI3lV3oPQa2IJpA2EwbMPv5nA4+Pz945hNNmITAhk/xfU7NhRKBWMmxpE+LIKNn2dzdH8ZR/aXcTqrmquWZjB6QiwK5cXvFFCoVMTf9j18UlLIe/GvtJ48xbFHfkH6L36GX8YQl38f7qZQKNFFJmEsOYmpKr8nuY+POJPcV7V5MLrLk5QnFEIIIYQQl52axk6O5tUBMH+iZ7bkOxwOGtavxGE145UwAsOwaR6Jw13sVitFr/+L7Keewdrejk9qCqOf/7PHEnuArMMV5J+uQ6VSsuymUX1KsntL76Pl6ptHccd9UwiL8KWr08Knq47zxt93U1PV91Xp4MkTGfnnP+IdG4O5sZGsXz1J1edrcDgcLox+YHRvzTdVFvS8Fn9m5b66sQOjyeqRuC5XktwLIYQQQojLzhf7S3A4YFRqCBHBBkxWE1a7lRZjG1a7FZPV5PYYOnP305l/CJRqQhbc1e9z34OJsbb23Gr4T//BI+fru3W0m1i3+iQAM+anEhLuMyDzxiUGcfcj07lqaQYarYqy4iZe+csOvvj0FOY+Jq/6mGhGPfsMwVMn47DZKHxlJXkvvITN5P771pV0UWeS+6ovk/sAXx0BPjocDiitkdV7V7p0KzQIIYQQQghxHjabnY37nYX0rp2Rgtlm4ePTG1ibu5UOSycGjZ5FabO4NmMhWpV7zoTbzUbqN/wfAAGTrkYbEuOWeTxhMG3D/6r1q0/S1WkhPNKXKbPPX7TQZDWhUqroMHdh0Hpjs9vQqS++hffXqVRKpsxOZtjoKNZ/fJLTJ6rZs7WQk0crWXjtMNKHR1z0wx2Vtzfpj/6MyvRPKX7jLeq2bqejuIQhj/8C78iIfsc8EHqK6tWW4LBaUKidf9/iInxpzjdRUtVKWtylWVNgMJLkXgghhBBCXFYO5dTS0GLEV69lWKo/q7PX8f7JNT3XOyydPV9fM2S+S5K7r2va+R621nrU/mEETLvR5eN7wmCqhv91uadqyDpSiUIBy24edd4aCwPxkMc/0Jub7hhP7qka1n2URXNjF6veOERqRhgLrxtOYLD+osZTKBREX3M1PsnJ5PzpOTqLSzj2s1+Q9siDBI0f55KY3UntH4pS74e9sxVTTTFe0amAs6je8fx6iqWonkvJtnwhhBBCCHFZ6e5tv2RqAhqVmrW5W8/7vrW5W1G5od+8ua6Uln2fAhC84IcoNa5/eDDQzt2Gv9Tj2/C7mYxW1nxwAoCJM5KIig049z1WU89Dng5LJ/DlQ57V2etcfkwjbWg4P3l0FtPmpqBUKcjLruUfz25lx8Y8bFb7RY/nP3wYo55/Ft/0NGwdHWT/vxWU/vddHPaLH2sgKRSKntaPpqov+913n7sv6UdtAnGui07uu7q6uP766/nvf//rjniEEEIIIYTos4aWLg5k1wDOKvkd5q6eZO7rOiydtBjbKGgowe5wTZLkcDioX/cq2G3o0zIxpI53ybie1Lj/AMcefpS2nFxUBj1DfvkLku76gUfa3J3P5jXZtDYbCQzWM3th+nnfo1KqBvwhj0arYs7iIfzoZzOITw7GarGzZW0O//vcdorz6y96PF1wMMOf+h8iFi8EoOydVWT/YQWWtsF9br2nqN5Xkvsv2+EN7tgvNRed3Ht7e1NeXn5ZFQQRQgghhBCXh40HSrHbHQxNDCIi2IBB641Bc/6t0AaNHoNWz4odf+O+z37D28dXU9ZS2a/5209sw1h6CoVGR8j8O/s1lqd9YzX8SZ4/X9+ttLCRA7vP7NS4cSQa7dlJusVm4WRNDs3G1m99yNNp7nJbjKHhvtz+k0lce8toDD5a6mvbefMfe1n99hE62i5ux4BSoyH5R3eT+uD9KLVamg4d4djPfkF7YZGbou+/nqJ6lV8m97HhvgA0t5loab+0igQOZn3alj99+nR27tzp6liEEEIIIYToM7vdwRf7nIX0utvf2ew2FqXNOu/7F6XNorylCqvdSn1nI6uz1/Ozdf+PX6x/ik9Of0FjZ/NFzW/raqNh078ACJx+E2r/0D5/L542mLfhd7NabHy66hg4YHRmLElpIc7X7TaOVp3k5X1vcvfHj/GXPa/hozV860MevdbbrbEqFApGjovh3sdmMX5KPCjg+KEK/v7HrRzcXYLdfnFt7sLmzGLEH1egCw/DVFPLiceeoHbzVvcE30/d2/It9RXYTc6HKN46NRFn6g8Uy9Z8l+lTQb17772XBx98kEcffZSbb76Z2NhYdLpzzxIFBAT0Nz4hhBBCCCF65Xh+HTWNnRi81EwdFQWATq1jadpVOBwO1uVtO28htVev/iOHqk6wo+QAR6qyKG4up7i5nP8c+4jh4WlMi8tkYsyYCyaAjVvfxt7ZiiYkBv/MJQPxLbvF2dXwDaQ+8NNBtVrfbfvGPBrqOvDx1TF3yRCyak6zu/QQ+8qP0Gbu6HlfoLc/VW21LEqbdVZhxW4LU2dhs9tQK91fa9xbr2XxDSMYNSGGNR9kUVXewpoPTnD0QBlLbhhBZIx/r8fySUpk9F+eJfcvL9J06DB5L/6Vttw8En94x6A5MgGg9glE5RuMra0BU3Uh3vHDAIiP8KO6oZOS6lZGpV66D8IGkz7dwUuWOH9Y5efn89lnn33j+7Kzs/sWlRBCCCGEEBdp/ZlCejPHxuCldf6a22ps46ltf+XGYYt55Zpn6LIY0Z9pgdZdIV2r1jI5dhyTY8fRZmpnT9lhdpbs53R9ASdqcjhRk8Nrh99hXNQIZsRnMjpiGGrV2b9GGyvyaDv8BQAhi+5B4aYWe+40mKvhf11NZSu7Nzt7p2tHtfDQpidpMX65Auyv82Vi7BimxI5nSGgySoWSaD9n+7ivVstfmDqTRamzKG2uIDUkacDij44L5IcPTuPgrmI2r82hsrSZ117YwYRpCcxemI7Oq3f3j9rHh4xf/5Kyd9+j7J1VVK9dR0dhIemP/RxdcLCbv4ve00Wl0JnTgKkq/8vkPtKPfSerKamSc/eu0qfk/qc//amcuRdCCCGEEINGS7uJvVlVACyYlNDz+qc5GylqLuPDU+sYHz0KPy/nWd9vWqX11fkwP2UG81NmUNvRwM6S/ewo2U9FazV7yw6zt+wwPloDk2PHMj1+IukhSeCwU7/2fwEHPiNm4R03zN3frssZa2vJ/fPztOXkAs5t+Anfv3VQrQCDs2Bhbn0RH72ehd2upCWwmizzIQB8tAYyY0YzJXYcw8LSzimSp1VpuGbIfK4fuohOcxd6rTfFTeX8dvNfaLd08uz8Jwjw7v3KeX8plQoypyeSMTKSDZ+c4uTRSvbvKObUsSoWXD2MoaMje5VzKZRK4r57Mz6pKeT+5UXacnI59vCjpD/6CP4jhg/Ad3JhusgUOnP2nXXuPiFCKua7Wp+S+/vvv9/VcQghhBBCCNFnmw+WYbU5SIkNICnamaC1mtpZl78NgBuGLb7oxakwQzDXD13EdRkLKW4uZ0fxPnaWHqDZ2MoXBTv4omAHoYZgJmiCGNJYSoSXgeC5t7v8e3M1Ly+vs74e7NvwHQ4Hxc3l7C49yO6yQ9jz/YhsHIpNZaEpJY+ZCZOYEjeOEeEZqC9Q9V6ndh4l7n7IE+sfhVKppMXYyot7/4/fzHwQpXJgu4X7+ntxw21jGZ0Zy9oPs2is7+CDfx/myP4QFl0/nOBQn16NEzR+HKOe+xOnn/kTncUlZD35exK+fxtR1yzz+MKsLup87fCcfwYl1a3Y7Q6USlk87i+XHCxpa2tDr9ejUrm+hYQQQgghhBDfxuFw9GzJX3CmkB7AmtxNmKwmEgNiGRc1os/jKxQKEgNjSQyM5dZR15NVm8OOkv3sKz9CXUcDa2hgTXwwcTp/ZpUfZGrceAIHcAW4t2xGI14aDcmRUWg1GqxdXVSvWUfJm/8GwCc19cw2/DAPR+pU1lLJ7tJD7C49SFV7LQBao56UigkAjJoTxq/m/aHneEVf6NRaHplyN49/8Qwna3N5/9Qabhq+1CXxX6zk9FB+/PMZ7NpSwM5N+RTm1vPPP29n6pxkps1JQa25cK7lHRnByD89TcHL/6Ru63aKX/8Xbbl5pN5/Lypv9xYN/Dbd7fCszbXYOttQ6X2JCvVBrVJiNNuobeokItjgsfguF31O7k+cOMELL7zAwYMHsVgsrFy5ksmTJ9PY2MivfvUr7rjjDiZOHDxP/IQQQgghxOXpVFEjFXXt6LQqZoyJBqDd3NHT17wvq/bfRKlUMjIig5ERGdw17rts+vgZ9rYUk6vXUWpq4c2j7/PWsQ8YETaE6fGZZMaMxlvjdeGB3cxuNlP+4WqqPluDraMDlcFA5JJFRC1dTO3mLQSOHUP87Z7fhl/ZVsPu0kPsKT1IWWtVz+salYYxEcPxOphAo91MQkow1y2Y5JI/12i/CO4Zdwt/3fc6H5xcw5CQZEZGZPR73L5Qa1TMnJ/GiLHRrPkgi8LcOrZvyCPrcAWLrh9BcvqFC8+pdDpSH3oA37Q0ila+TsOu3XSWlDLkl79AHxPd876v7+BwJ5WXAU1QJJbGKkxV+eiTx6BWKYkJ86G4qpWSqlZJ7l2gT8n94cOH+f73v094eDhXX3017733Xs+1oKAg2tvbeffddyW5F0IIIYQQbrdhn3PVfsboaPRnCpGtyd1Ml9VIvH8046NHumVee9lphpw+xhCFEr9bH+GQqYEdJfvJbSjkeE02x2uyefXQ24yPHsX0+ExGRQy94LZxd7AZjZR/uJryd7/8nd3W0UH5qvcBGPrkrzxaNK+2vZ7dZYfYU3qIouayntdVShWjI4YyNW4846JGcvpwLZ+WHUetUbJ0+UiXbjWfnpDJqbo8NhXu5K97X+dPC37l0d0XQSEGvndPJqeOVbH+45M01nfyn1f2MXRUJAuuGYav/7cn5gqFgsglizAkJXL6j3+mq7yc4z9/jCGPP4rvkPSzdnDYjEZUA5Do6yJTziT3BeiTxwCQEOlHcVUrxdWtTBwe6fYYLnd9Su6ff/55kpOTWbVqFe3t7Wcl9wATJ07ko48+ckmAQgghhBBCfJP2Lgs7j1UCMH+Sc0t+h7mTNblbAOeqvVLh+jPUDquF+nWvAuA3biEhccNZACxInUl1ex07Sw6wo2QfVW21zrPipQfx1fkwJXYc0+MzSQ1OHLBz0Aq1mqrPzm0BB1D1+Vpib14+IHF8VUNnE3vKDrO79CD5jcU9rysVSkaGD2FK3HgmRI/CoHX2Qm9rNfLFp85OXLMWpBMU4vpV3h+MWU5+QxElLRW8uGclv5n14DlF+QaSQqFg2OgoUoaEsnVdLvt3FnHqWBX5p+uYvTCNCVMTUKq+/d72yxjC6OefJefZv2BpacGQmHDODo6oZUuIueE6lFqtW78fXVQK7Sd3nFVULz7SWVSvVCrmu0SfkvsTJ07wyCOPoNVqz/tDKTw8nPr6+n4HJ4QQQgghxLfZdqgMs8VGfIQv6XGBAKzN20qnpYtYv0gyY0a7Zd7mvR9jaaxEZQggaOZ3zroW4RPKjcMWc8PQRRQ2lbKjeB+7yg7RYmxlff421udvI9wQwrT4TKbHTyDqTIs2d7F2dGDr6DjvNduZa0p/969SN3e1sLf8CLtLD3K6vqDndYVCwbDQNKbEjSMzZgx+unMLyK37KAtjl4XIGH8mzUh0S3xatZaHp9zF4188w6m6PN47+TnfGXG1W+a6GDovDQuuHcbI8TGs+eAEFaXNrP/4FMcOlrP4hhHExAd+6+e1gYEM+5/f0llaRuVna3p2bIDzz7/snVUARF93jVtX8LvP3Z9VVC/CWVSvuFoq5rtCn5J7tVqN3W7/xus1NTXo9fo+ByWEEEIIIcSFOBwO1p/Zkj9/UjwKhYJOSxef524C3Ldqb2mqpnnXBwAEz7sDpdf5V5EVCgXJQfEkB8Vz2+gbOFGTw46SfeyvOEZNRz0fnFrDB6fWkBwUz/T4TKbEjSfAy8/l8aoNBlQGw3kTfNWZa+7Sampnf/kRdpce4mRdLg6Ho+fakJBkpsSNZ1LMmG9tQZd9vIrs49UolQqW3TzqgqvV/RHlF8E947/HS3v/j49OrSMjNIVREUPdNt/FiIzx5877p3J4XymbPj9NdUUr//fXXYybFMecxUPw1n/zyrtSrUYfF0vWr3973uuVn35OzPIb3BU6ANqIRFAosbU3YW1tQO0X3LNyX1HbjsVqR6Me2E4Fl5s+JfejRo1i/fr13HHHHedc6+zs5MMPP2TChAn9jU0IIYQQQohvlFfWTFFlKxq1ktnjYgFYl7eVDnMn0b4RTIoZ6/I5HQ4H9etX4rCa8U4YgWHotF59TqVUMTpyKKMjh2K0mjhYcYwdJfs5Vp1NQWMJBY0lvHn0A0aEnynEFz0KLxcV4rObTEQuWXTWim23qGVLcFitoHZJEy3AeSziQMUxdpUe5ETNaeyOLxcFU4MSmBw3nsmxYwnWf/uKM0BXp5m1H2YBMGV2MhFRrn/48XXT4idwqi6PjQU7es7fB3kHuH3e3lAoFYybHM+Q4RF88Vk2xw+Wc2hPKdknqpm3bCgjx0V/43EPT+/gUGp0aENjMNeWYqrKR+0XTGiANwYvNR1GK+W1bSRGDb4uE5eSPv0tfuCBB7j11lu55557WLJkCQA5OTmUl5ezcuVKGhsbuffee10aqBBCCCGEEF/VXUhvyogofPVauixGPstxrtpfP3SRW/qVd+bsp6vgMCjVBC+8u0/n5r3UOqbFZzItPpMWYyu7Sw+xs2Q/eY3FHKs+xbHqU+hUWiZEj2J6QiYjwzP6fPbbYbNRtPINEr5/K+A8Y++Os9ZdFiMHK46zu+wgx6qzsdqtPdcSA2KZHDeOKbHjCPMJuahxN36aTXubieBQAzPmpfY7zt66Y8xy8hqKKGku58U9K3ly1kMePX//dQZfHdd+dzSjM2NZ88EJ6mva+fi/Rzm6v5TF148g9Mx296/y5A6ObrrIFGdyX5mPIX0iCoWCuAg/sosbKamW5L6/+rxy/8orr/C73/2Oxx57DIBnnnkGgLi4OF555RWGDBniuiiFEEIIIYT4ii6Tle1HygFYcKaQ3ob87bSbO4j0CWNK3DiXz2k3d1H/xf8BEDD5GrTB0Rf4xIX5e/mxKG02i9JmU9VWy86S/ewo2e8syld6gJ2lB/DX+TI5bhwz4ieSHBR/UQ8Uil5/k9pNm+koLmbok78i9qYbMbe3o/XxwWGz9SuxN1nNHK46we7SQxyuysJis/Rci/WLZHLceKbEjSPKt2+V+Ivy6jmy31k9f+lNI3vV591VtCoNj0y5m8c3PE12XT6rsj7juyOvGbD5eyshOZgfPTKDPdsK2f5FLiUFjfzvc9uZPCuJGfPS0Gi//G/msFqJWrak54z9V7ljB8f56CJTaDu2GVPVlzUX4iPPJPdVcu6+v/r8pzd58mTWr1/PqVOnKCkpweFwEBsby/Dhwwes8qcQQgghhLgy7ThaQZfJRlSIgeHJwRitJj7N+QJwrtq7Y5W1acd72FrrUQeEETDV9eeTI33DWD58KTcOW0J+YzE7Svazu/QgLaY21uVtZV3eViJ8Qpken8n0+EwifMO+dbyaTZup+vQzAGKX34A2IIDOzk6KKitJTEzsU40si83C0epT7Co9yKHKE5ispi/j9wljypmEPtY/6qLHPmses43P3jsOwPgp8cQnBfdrvL6I9A3jRxNu5YU9r/FRtvP8/ejIYQMex4Wo1EqmzU1h+Jgo1n10ktxTNezaXEDWkUoWXT+ctKHOhysqLy9ibrgOcJ6x797BEblk0YBUywdnxXwAU1UBDocDhUJBQndRPUnu+63fj2aGDh3K0KGDo8iEEEIIIYS4MmzYe6aQ3kTnSvYX+TtoNbWfqULv+tpP5tpSWvY7E+WQ+Xeh1OhcPkc3hUJBanAiqcGJ3D76Ro5XZ7OzZD/7K45S3V7Heyc/572Tn5MalMD0hIlMiR2Hn9fZ27DbcnIpePl/AYj9zk0ET57Uc81oNF5UPFa7jRM12ewqPciBimN0Wb78fKghmCmx45gSN56EgBiXLfJtXZ9DU0Mnfv5ezF3iuR3BU+LGcaoulw352/nrvjf40/wnelUrwBMCgvR854cTyMmqZu1HWbQ0dfHOygOkDw9n4bXD8Q/0RqnVEn3dNcTceD2Wzk7UOh3NR49h7exEOwDJvTYsDlRq7MZ2rM01aAIjvmyHJxXz+63Pyb3ZbGbVqlVs27aNiooKAKKjo5k5cybLly9Hp3PfDzwhhBBCCHHlKq5qJae0CZVSwZwJsZisZj45s2p/nRtW7R0OB/XrXgG7DX36RPSprt/y/03UShVjo4YzNmo4RouR/WcK8R2vySavsZi8xmLeOPIeoyKGMj0+k/HRI1G0tJP99B9xWK0ETZp4Th97r160O7PZbZyszWV32SH2lx+l3fzlOe0g7wAmx45jatz4iz4m0BuVZc3s3VYIwOIbR6Dz0rh0/It1++gbyasvoqi5jBf3rOS3sx8eVOfvvy59eASJqSFs/yKPvdsKycmqoTC3nhnzUpk0MwmbUo1SocSs0KJSqrAp1TQdPET4VXPdHptCpUEXnoipMg9TZf5ZyX1tUxedRgt6D/95X8r6lNxXV1fzgx/8gKKiIkJDQ4mPd55zOn36NDt27ODf//43b7zxBhER7u3ZKYQQQgghrjzr9xYDkDksgkBfL9bkbqbF2EqoIZgZCRNdPl/7ia0Yy7JRaHSEzPuBy8fvLS+NFzMSJjIjYSLNXS3sLjvEjuL9FDSVcKQqiyNVWegVWm7Z3I6hqRnvuFjSHrofxZnCgiarCY1OS1RiNBqdFpPVhE795YKc3WHndF0Bu8sOsq/sCC2mtp5r/l5+TI4Zy5S4caSFJLmlxSCAzWbn03eP4XDA8DFRPVvKPUmr0vDw1Lt5bMMKTtcX8M6JT/jeqOs8Hda30urUXLU0g5HjolnzYRalhY0cO1DOmIlx7N9RxP6dxRi7LHh5a8icGs/k6RkDFpsuMtmZ3Ffl4zNsGr56LUF+XjS2GimpaiMjMWjAYrnc9Cm5//3vf09lZSUvvPACCxcuPOva2rVrefzxx/n973/PP/7xD5cEKYQQQgghBIDJYmPLoS8L6ZltFj7O3gDAdRkLUbt4RdXW1UbDpjcBCJx+E2r/UJeO31cB3v4sTpvD4rQ5VLZWs6PkADuK9zJ6YzGGKiNdWgXvZyo5nv0pc5KmEuEbxsenN7A2dysdlk4MGj2L0mZxbcZCKlur2Vq0hz3lh2nqaumZw0drYFLMGKbEjWNoaJpbug983e4tBdRUteGt17Dg2sFzvj3CJ5SfTLiNv+x+lY9PbyAjNJWxUcM9HdYFhUX68f17J3PsQDkGXx37thexY2Nez3Vjl4XtG/MBmDglBm9/H7fHpItKgUNgqszveS0h0o/GViPF1a2S3PdDn5L7vXv3cscdd5yT2AMsWrSIU6dO8e9//7vfwQkhhBBCCPFVe45X0tFlITTQm9FpYXxRsI0mYwvB+kBmJUy68AAXqXHL29g7W9GExuKfudTl47tClF8EN49YxtR8OyXFp3EoFGydHU6FtouKvC0MC09nT9khPji1tuczHZZO3j+5BofDQVJgHGvytgCg13iTGT2aKXHjGB4+xOUPS75NfW07279wJp4Lrh2GwWdwHfOdFDuWhSmzWJe/lb/te4M/LXiCEP3gT0QVCgWjM2OxWu189J8j533P/l0lTJubMiDx6CLPFNWrLsJht6FQqoiP9ONwTi2lUlSvX/qU3BsMBoKCvvlGDgkJwTAAfRKFEEIIIcSVZf2Z3vbzMuOxO6yszl4PwHUZC1CrXNvGy1iRS9sR51n+kIX3oHDx+K7UdPgIJW86F9eS7rqT3y2az7GabA6WH2NE+BBe3vfmeT+3Lm8b/7h6BfOSpjMmajijIjLQqAb+zLPD7uDTVcexWe2kDAllxNj+txl0h9tGX09uQyGFTaW8sHslv5vzyIA+AOkPk9GCscty3mvGLgtdbZ34BBhQqNz7/WiCo1BovXCYjVjqK9CGxRHfXTFfiur1S5/21lx//fV89NFHdHV1nXOto6ODDz/8kBtucH17ECGEEEIIceWqqGsnq6ABpQLmZcaxpWgPjV3NBHkHMDtxikvnctht1K99BXDgM3IW3nGDtztUV2UlOX9+Hux2wq6aS+SSRahVasZFjeBHmbdisprosHSe97Mdlk5MVjN3T7iF8dEjPZLYAxzaW0JZUSMarYrFN4wYtK21NSoND0+5C73Gm9yGQt458bGnQ+o1Ly8NXt7n//P18tbg5eNFS9ZJt8ehUKrQRSQBYKpybs3vLqpXUtWKw+FwewyXq149ftywYcNZX2dkZLB161YWLVrEtdde21NQr7i4mI8//hh/f3/S09NdH60QQgghhLhidbe/GzsknABfDat3OFftr81Y4PKktPXQOsw1RSi9fAiec7tLx3Yla0cH2U89g62jA98h6ST/+O5zEmODVo9Boz9vgm/Q6DFovQcq3PNqaepi42fZAMxdPISAIL1H47mQcJ9Q7s28nT/v+l8+Of0FGaGpjIsa4emwLshmt5M5PYHtG/LOuZY5NZ6mYydo2r6NgFEj3R6LLjIFY+kpTJX5+I6aQ2y4L0oFtHVaaGozEeR34Y4O4ly9Su4feOABFApFz1OUr/77P//5z3PeX11dzc9+9jMWL17swlCFEEIIIcSVymK1s+lgKeDsbb+1eC/1nY0EevkzJ2mqS+eytjXRuPW/AATN/h4qg79Lx3cVh81G7l9epKu8Am1wMEMefxSl5tyHHDa7jUVps3j/5Jpzri1Km4XNbkOt9MyRA4fDwZoPTmA22YiJD2T81ASPxHGxMmNGszh1NmvytvC3fW/w7PxfEWIY3OfvtVo10+Y4z7vv3/FltfwJUxOYOieJE4/8DFNtHdaODtRuPmKtizpz7v7Myr1OoyIyxEBFXQfFVa2S3PdRr/4Wv/nm+c/oCCGEEEIIMRD2n6qmpd1MoK+OMUNC+Nn6vwNw9ZB5aF28at+w8XUc5i50Uan4jrnKpWO7Uunb79B08BBKrZaMJx5DGxh43vfp1DquzXAWwj5ftXxX//e7GCePVJKXXYtKpWTZTSNRKgfndvzzuXXU9eQ0FFLQWMLze17j97MfcXndB1dTa1RMmZ3MtLmpdHWY0HlpKMytx2yxAwrsZjMNu/cQPs+9970uMhkAU00JDqsFhVpDfKQfFXUdlFS1MjY9zK3zX656dfdlZma6Ow4hhBBCCCG+UfeW/Ksy49hTdoC6jgb8vfy4Knm6S+fpLDpGx6ldoFASsugeFG7q595fddt3Uv7+hwCk3HcvPinJ3/p+rUrDNUPmc13GItpNHfjoDNgdNo8m9p3tZtatdp7xnj4vhdAzRdUuFWqVmocn38VjG1aQ11DE28dXc/uYGz0d1gVptWo6OzspLS/i0PYWivMbWXjtMKJmz6Tkrf9Qu2Wb25N7dUA4Sm9f7F1tmGtL0EWlkBDhx+7jVRRLxfw+G5w/rYQQQgghhDijprGTI7m1AMwZH8OH2esAuDp9Hjq11mXzOKwWGta9BoDf+IU9Rb8Gm/aCQvL/6ty5EH39tYTO7N0DDp1ah8VkprKoHIvJjE7t2VZz6z85SWeHmbAIX6bOHpg2bK4W5hPCTzKdNRk+y93EgYpjHo6o94xGI4lpwQCcOFxB6MwZoFDQevIUxpoat86tUCi+XL3/WlG9UqmY32d93jdy8OBBPvjgA8rLy2lpaTmnqqFCoeCTTz7pd4BCCCGEEOLK9sX+EhwOGJUaQkHHKWra6/DV+TAvxbWr9s17P8bSWInKEEDQjO+4dGxXMTc3k73ij9jNZgLHjSX+1lsuegyj0eiGyC5O/ulaThyqQKGAZTePRKW+dNccM2NGsyRtLp/nbuLlff/ijwt+RZgh2NNh9cqQ4WFsXZtHRWkzHQpv/EcMp+X4Ceq2bif25uVunVsXmUJX4VGMlQX4jftqct+Gze5AdQkd0Rgs+vS36PXXX+e2225j7dq1tLe34+/vT0BAwFn/+PsPzsIjQgghhBDi0mGz2dm431lIb15mHB+eWgvAsvSr8HLhyrOlqZrmXR8AEDzvByi93FtQrC/sFgunn3kWc3093tFRpP3sIbf3JHcHk9HK5++fACBzeiLRceevFXAp+d7Ia0kNSqDD0sULu1/DarN6OqReMfjqSEwNASDrSAVhs2cBULt1m9tb0n29qF5EsAGtRoXZaqe6ocOtc1+u+rRyv3LlSsaOHcs///lPfH0vrbMxQgghhBDi0nEop5aGFiO+ei2OgAqq8mrx0RpYkDLTZXM4HA7q16/EYTXjnTACw1DXVt93BYfDQeErr9GWfRqVQc+QJx53e0Vzd9my9jQtTV0EBOmZvfDyaJ+tVql5aMpd/GLDCvIbi/n38Y+4Y4x7V75dZcTYaApz6zlxqIIpD0xE+U8dxsoq2nPz8E1Pc9u8ukhncm+pL8duNqLSehEX7kN+eQslVa1Eh/q4be7LVZ9W7ru6uli2bJkk9kIIIYQQwq26C+nNHhfNxznOvvZL0+firXFdq6zOnH10FRwGlZrghfec0yd+MKheu56aDRtBoSD9Zw+jj4n2dEh9UlbcxP5dxQAsXT4CrW5wV5e/GKGGYH6a+X0A1uRuZn/5Uc8G1EtDRkSgVitpqOugrtFC8ORJANRu2erWedW+gah8g8Bhx1RdCEBchHNrfokU1euTPiX3EydOJDc319WxCCGEEEII0aOx1ciBbGdhr/DkFipaqzFovFmYOstlc9jNXdRv+D8AAiZdizY4ymVju0rLiSyKXnPGGH/7rQSOG+vhiPrGarXx6apj4IBRE2JISgv1dEguNz56JMvSnZXmX97/JrXt9R6O6MJ0XhrShoUDzsJ6YbOdu2Lqd+zCbrG4d+6vFdVLOHPuvliK6vVJn5L73/zmN+zZs4eVK1fS3Nzs4pCEEEIIIYSAjftLsdsdDEkIZFv5FgCWpM9Fr/F22RxNO1Zha2tAHRBGwNTrXTauqxhrajn9xz/jsNkInTmD6Ouu8XRIfbZzYz71Ne0YfHXMv3qop8Nxm++OvJa04CQ6LV08v/s1LDb3JsiuMHyMcyfIySMV+A4bhjYoCGt7O00HD7l13u6t+abKsyvmy8p93/QpuY+MjOTmm2/mueeeY/LkyYwePZqxY8ee9c+4ceNcHasQQgghhLhC2O0ONuxzbslPG26krLUKb40Xi1Jnu2wOc20pLfs+AyBkwV0oNZ5tDfd1tq4uslc8g7WtDZ+UZJJ/+uNBeWSgN2qqWtm5yZnALbpuGN5617UwHGzUShUPTf4hPloDBU0lvHXsQ0+HdEEpGaF4eWtoazVRWtJM6KwZgPu35n9ZVK8A+HLlvqq+A5PF5ta5L0d9OuTy4osv8s9//pPw8HCGDx/usrP3JSUlrFy5kmPHjpGXl0dSUhKfffbZWe+57bbb2L9//zmfXbNmDcnJyT1ft7W18fTTT7Nx40YsFgvTp0/n17/+NWFhYS6JVQghhBBCuM/x/DpqGjvx9lJx2rgPgMWpczBo9S4Z3+GwU7/uFXDY0adPRJ8yuBamHHY7eS/+jc7iEjQBAQz55WOodIPr4UNv2e0OPl11HLvdQfqwcDJGRno6JLcLMQRx38Tv88yOl1mXt5WhoalMih28xynUahUZIyM4sq+MrEMVzJk1k4oPV9N08DCW1lY0fn5umbd7W761qRpbVxuBvj746jW0dVooq2kjJSbALfNervqU3L/zzjvMnDmTl19+GaXSdT0p8/Ly2LZtG6NGjcJut39j+4WxY8fy2GOPnfVaTEzMWV8/9NBD5Ofn87vf/Q6dTscLL7zA3XffzQcffIBaffkU7hBCCCGEuBytP1NIb9hoKydbK/FWe7EkbY7Lxm8/vhVjWTYKjRch8+902biuUv7eBzTs2YtCrWbI44+iC7k0+qafz/4dRVSWNqPzUrP4hhGX7O6DizU2agRXD5nPJ6c38I8Db5EQGEuEz+CtMzBibDRH9pVx6ngVi24YjiE5iY6CQup37CRyyWK3zKny9kUdGIG1qRpTVSH6pFHER/qRVdBASVWrJPcXqU+ZucViYdasWS5N7AHmzJnDtm3beOmllxg2bNg3vs/Pz4/Ro0ef9Y/uK08yjxw5ws6dO3nqqadYvHgxc+fO5cUXXyQnJ4cNGza4NGYhhBBCCOFaLe0m9mZVAQ6avJ390BemzsJH55rWb7bOdho2vwVA4IybUPuFuGRcV2nYu4/St98BIPkn9+CXMcTDEfVdU0MnW9blADBvWQa+/q7rcnAp+M6Iq0kPSabLYuT53a8O6vP38UnB+Pp7YTJayc+u7SmsV7tlm1vnPaeoXnfF/Oo2t857OepTdj5r1iwOHjzo6lhc9rBg+/bt+Pn5MXXqlz1Kk5KSyMjIYPv27S6ZQwghhBBCuMeWQ2VYbQ6ikzup7KhEp9axJH1uv8a0W4w4bFZsHS0oNFpCF/8E79Tx+E9Y4qKoXaOjpJTc518CIHLpYsKv6t/37UkOh4PP3juOxWwjPjmYMRPjPB3SgOs+f++rNVDUVMabRz/wdEjfSKFUMHyMs1vEicOVhEyfDkol7Xn5dJaXu23ennP3Z4rqxUlRvT7rUzZ93333UVBQwO9+9zuysrJobGykubn5nH/cZf/+/YwePZoRI0Zw6623cuDAgbOuFxYWkpiYeM6Wn6SkJAoLC90WlxBCCCGE6B+Hw3FmS74DZaTzl/0FKTPx0/n0eUy71Uzz7tWUvHAnJS/cSelLd2GqLiD82odRqAbPcU1LaxvZTz2N3WjEf+QIEn7wfU+H1C/HDpRTlFePWq1k2U0jr5jt+F8XrA/kvkl3ALA+fxu7S91bgb4/uqvm556qwa7TEzhuDAB1bly976mY/7WV+2JJ7i9an36aLVy4EIDs7Gzefffdb3xfdnZ236L6FhMmTOCaa64hISGB2tpaVq5cyQ9+8APeeustxoxx3nytra3nLfLn7+9PVlZWv+Z3OBx0dnb2awx36+rqOut/xZVJ7gMBch8IJ7kPBFw698HpkibKa9vRBTdQb65Cq9JyVdyUPv/+pVFC275PaN75Xs9rdmMHzTvfB4US38xlWOyuir7vHDYb+X98FlNNLdqwMOLu+wlGsxnMZpfOM1D3QUe7mQ2fnARgypxEvPSKQf87tDul+yexJGUOn+dv5p8H3iLSO5Rwg+eOg3zTfeAXqCYoVE9jXSfHD5USPWUyTQcOUbNlGyHXXYPCxceyAez+EaBQYGtrpK22klB/54O8xlYjtfUt+Og1Lp/zUuNwOHr1cKxPyf1Pf/pTjz15e+CBB876etasWSxdupSXX36ZV1991e3zWywWtzy0cIfi4mJPhyAGAbkPBMh9IJzkPhAw+O+Dj/Y0Ag70cQUYgVG+6VQUllPRh7HUajUjhg2l9eCa815vPfA5AVOu59TJU1it1v6E3W+WdRuwZZ0EjQauv5o8N26DBvffB4d3NmHssuIXqMYQ1HHJ/P7sTkMdCRzziqDcWM1zO1/htphlqJWe3TlyvvsgJFJJYx0c3FOAcoY/6HRYGho4uW49qsQEt8ThZwhB1V5H0aFtWMLS8DeoaOmwsePASRLCLs0uEa6m1V64fWSf7qb777+/Lx9zC71ez8yZM1m/fn3Pa35+flRXV5/z3paWFvz9/fs1n0ajISUlpV9juFtXVxfFxcUkJCTg7e3t6XCEh8h9IEDuA+Ek94GAS+M+6OiykP3edpR+DRg1TWiUar434XoCvPrWhkuhUGA3dWA3dpz3ut3Ygd3USVpa2jd2aRoIDVu2UbrfWc8q8f57CZgw3m1zDcR9kJ9dR1VpFQqlgmu/O4awSNe0zb4c/Cwxhie3P0etuYEjtlxuH3aDR+L4tvsgMryL3ON7aKgxE5eQRuO0KTRs2oJvaRnxixe5JZ6W0iF0naojXGPBNyOD5INGDufWo/QKJiMj1i1zXkry8/N79b7Bc8jIhZKSktizZ8852xeKiopIS0vr19gKhQK93jX9Vd3N29v7kolVuI/cBwLkPhBOch8IGNz3wZYjRZgtNnwzirAC85KnExUU0a8xHTYNSi/DeRN8pZcBlZcBtQfP3beezqHs/94AIPa7NxM1c8aAzOuu+8DYZWHTZ7kATJmVREJyuMvnuJTp9Xrun3QnT2//G5tLdjMyKoMpce57mHMh57sP9Ho90fEBVJQ0U5jTxNCr5tKwaQvN+w6Qdu+PUXm5vuOBJXYIXad2YK8rQa/XkxQTyOHceiobjIP259VA6u2u+T79JPvb3/7WqwB++tOf9mX4i9LZ2cnWrVsZMWJEz2szZszg5ZdfZs+ePUyZMgVwJvanTp3irrvucntMQgghhBDi4jgcDjbsLUHp24jVqwGNUs3VGfP7P67dit+EJTTvWHXONb8JS3DYrR4rqmeqb+D003/CYbUSPHkSsTfd6JE4XGnjZ9m0tZoICjEwY37/FtUuV6Mjh3Ld0AV8eGod/zzwbxICY4nyHVwPQUaMjaaipJmswxVMfHAauvAwTDW1NOzdT9gs1z+A6qmYX5WPw+EgXirm94nLk3uFQtGzYn6xyX1XVxfbtjkrMVZUVNDe3s66desAyMzMpLCwkNdee4158+YRHR1NbW0tr7/+OnV1dbz44os944wZM4Zp06bxxBNP8Nhjj6HT6Xj++edJT09n/vz+/5+EEEIIIYRwrfzyZgorW/DKKABgbtI0grwD+j2uUuNFwMRl4LDTenAtdmMHSi8DfhOWEDDlOpTqC59jdQebycTpp/+IpbkZfUI8qQ/e55ZiZQOpOL+ew3tLAVh200g0GpWHIxq8lg9byum6Ak7V5fH87td4au6jaD10L57PsFFRrP/4FJVlLTTWdxA2exZl76yibstW9yT3YfGgVGPvasfaXEN8hPMoR2l1a6+LyYk+JvenT58+5zW73U5FRQVvv/02Bw4c6FNxu4aGBh588MGzXuv++s033yQiIgKLxcLzzz9Pc3Mz3t7ejBkzht///veMHDnyrM+98MILPP300zz55JNYrVamTZvGr3/9a9Tqy/IkghBCCCHEJW39mVV7hW8jaqWaa1ywag9g62qj6r9/IHDqDcQ9+BoOcxdKnQGHzeqxxN7hcFDw93/Snl+A2teXjCceQzVI6yD0lsVi47P3jgMwbnI88cnBHo5ocFMpVTww+U5+sf4pSprLeePIe9wz4XueDquHwVdHUloIBafryDpcSeasmZS9s4rm4ycwNTSgC3btn69CrUEXHo+pqgBTVQExaZNRKRV0GK3UNXcRFihb83vDZZmuUqkkNjaWxx57jJ/97Gf84Q9/4LnnnruoMWJiYsjJyfnW96xcubJXY/n6+rJixQpWrFhxUTEIIYQQQoiB1WWysv1IOeoE56r97MTJBOsDXTJ2y95PMFfl07T9HfRp41HqncWVPdnfvuKjj6nbth2USoY89nO8wgfXluy+2LY+l8b6Tnz9vbhq6RBPh3NJCPIO4IFJd/LUtr+ysXAnQ8NSmRaf6emweowYE03B6TpOHK5gxvxUfDOG0JZ9mrptO4i5/lqXz6eLTDmT3OfjM3Qq0WE+lFa3UVLVKsl9L7ll78+ECRN6ttcLIYQQQgjxbXYcrcCkqUfl34BKqeK6jIUuGdfW2UrLAWcbvMAZN6NQeH7be9PhI5S8+W8Aku66E/8Rwz0cUf9VlbewZ1shAItvGIHOS/qS99bIiAyuH+qsQP/KwbepbD2345enpA+PQK1R0ljfQVV5C2GzZwJQt3WbW7pL9Jy7r3Q+5EuIOHPuvrrN5XNdrtzyEy4rKwvlJX5mSAghhBBCDIwN+0pQRztbPc1KmEyIIcgl4zbvWY3DYkQbkYw+zfMrop3lFeT8+S/gcBA+/yoiFrvmIYYn2Wx2Pn33GA67g2Gjo0gfdunvQhhoy4ctYVhYGkarib/sfg2T1ezpkADQealJH+bsVnHicAUhU6eg0GjoLCmlo6jY9fNFnknuqwtw2G3EnWmhKEX1eq9P+5FWr1593tdbW1s5ePAgGzZsYPny5f2JSwghhBBCXAFKqlrJrS/Ca1gDSoWS6zIWuGRca3szrQfXAhA082aPF+SydnRwesUz2Do68c0YQtI9d3k8JlfYs7WQ6spWvPUaFl47zNPhXJKUSiUPTrqTRzesoLSlgtePrOLHE271dFgADB8bzcmjlZw8Usm8ZUMJyhxPw6491G3Zik9Sokvn0oREo9B44TAbsTRU9qzcF0ty32t9Su4ff/zxb7wWGBjIPffcMyBt8IQQQgghxKVt/b4SNNHObbgzEiYS5hPiknGb93yEw2pGF5WKd/JYl4zZVw6bjdznXqCrohJtSAhDHn8UpebS37reUNfOtg3OnvbzrxmGwVfn4YguXQHe/jww6Qf8YetLbC7cxdDQVGYkTPR0WKSkh+Kt19DeZqI4v56w2bOcyf22HSTccTsKles6IiiUKnQRiRjLsjFV5RMf7dxtU17bjtVmR62SneEX0qfkftOmTee8plAo8PPzw8fHp99BCSGEEEKIy5/ZYmPzyROoUupQoOg5e9xf1tYG2g6tByBw5nc9vkJe8u+3aTp0GKVWS8YTj6ENCPBoPK7gsDv4dNVxbFY7SWmhjBwX7emQLnkjwodw47DFvHfyc149+DZJQXHE+EV6NCaVWsnQUZEc2lPKicMVLLtxNBp/PywtLTQdOUrQ+HEunU8XmexM7ivzCRs+Cy+tCqPZRmVdO3FnVvLFN+vT44/o6Ohz/omKipLEXgghhBBC9Nru45VYgp0tlqfFZxLhE+qScZt3f4jDZsErNgPvxJEX/oAb1W3bQcWHqwFIuf+n+CQneTQeVzm8r5TSwkY0WhVLl4/w+AOUy8UNQxczIjwdk83M87teHRTn74ePcT64yT5ejc2hIGT6NADqtri+gHpPUb2qApRKBfHdRfWqpKheb8jeBiGEEEII4RGfHDyCKrAOUHDDUNcUl7O21NF6dCMAgTO/49Gksz2/gPy/vQxA9A3XETpjmsdicaXW5i42fpYNwJxF6QQESZsyV1Eqldw/6U4CvPwoa61i5eF3PB0ScYlB+AV4YTZZyTtVQ9jsWQA07NuPtb3DpXP1FNWrKcJhsxAf2V0xX87d90avt+UvW7bsogZWKBR88sknFx2QEEIIIYS4/FXUtVNiP4wKGB8xhii/CJeM27TzfbBZ8UoYgXe859rMmZuayF7xR+xmM4HjxxH/ve96LBZXcjgcrPkgC5PRSnRcABOmubaomoAALz8emHQn/2/bi2wt2sPQ0FRmJU72WDwKpYLhY6LZvaWArCOVZHx/HN6xMXSVlVO/ew8R869y2VzqwAiUXj7Yje2Ya0uJP1MxX4rq9U6vV+4DAgJ69Y/VaiUvL4+8vDx3xi2EEEIIIS5hH+w5hCqoBhxwy5ilLhnT0lRN2/EtAATN+I5LxuwLu8XC6WeexdzQgHdMNGmPPOjSwmOedOpoFbmnalCqFCy7eRRKpWzHd4fh4eksH+b8e7Hy0DuUt1R5NJ4RY51b8/NO1WLssvSs3tdt2erSeRQKBbrIZMC5Nb9nW76s3PdKr1fu33rrrW+9XldXx6uvvsq7776LSqXi6quv7ndwQgghhBDi8mOx2tldsx38IM1/mMuKhjXtfB/sNryTRuMVO8QlY14sh8NBwT9fpe10DiqDnownHkdtMHgkFlfr7DCzdnUWANPnphIW4evhiC5v12cs5HRdPsdrsvnL7ldZMe8xvNSe6UgQFulLaIQvddVtnD5RzdCZMyh56z+0nsrGWFODV3i4y+bSRSbTVXQMU2U+CbNmAlDd0EmXyYq3rk/14K8Y/T5zX19fz4oVK5g3bx5vv/02ixcvZu3atTz99NOuiE8IIYQQQlxm1hw+jt2vEoAfTrzWJWOaGyppP+Es8BV4nlV7s9mKzWqno92EzWrHbLa6ZN6vq16zltqNm0CpJP3nj+AdHeWWeTxhwyen6Gw3Exrhy7S5KZ4O57LnPH9/B4Fe/pS3VrHykOfO3ysUip7V+xOHK9CFBOM/cgQAdVu3u3SuL4vq5ePvoyPgTIvFshopqnchfX700b1Sv2rVKqxWK8uWLePee+8lNjbWlfEJIYQQQojLzKc560ELEapkEoNiXDJm8873wGFHnzIOr+jUs65ZLTZ2bylg/45ijF0WvLw1ZE5PYNqcFNQa122Xbz5+gsLXXgcg4fZbCRw7xmVje1r+6VqOHywHBSy7aSQqtdTlHgj+Xn48OPlOfr/1BbYV72VoaCqzk6Z4JJbhY6LYvOY0xQUNtLZ0ETZ7Ji3HjlO7ZSsxN93osuKV3UX1zHVl2C0m4iN8aW4zUVzVSlpcoEvmuFxd9N/Kuro6nnrqqfOu1EtiL4QQQgghvs2x0iJaNMUA3D7uGpeMaa4roz1rB+CskH/WNbOVnZvz2b4hD2OXBQBjl4XtG/LYuTnfZSv4xpoacv70Z7DbCZ01g6hrL58jqmaTlc/fPwHAxGmJxMRLgjWQhoalcfNwZ3HzlYffobS5wiNxBATpiU0IBAecPFJJ8KSJKL28MFZV05aT67J51H7BqHwCwWHHXF30ZcV8Kap3Qb1O7mtra/nDH/7AVVddxX//+1+WLFnC2rVrWbFihST1QgghhBCiV/518GMUCjCYYxmfmHrhD/RC0453AQf69InoIs7uI69SKtm/o/i8n9u/oxiVsv8r0LauLrKfegZrWzs+qSkk3/vjy6rv+5a1ObQ0deEf6M3sRemeDueKdG3GAkZFDMVss/D87tcwWoweiWP4ma35WUcqUXl7Ezx5EuD6wno9LfGq8kmQonq91uufZvPmzeM///kPycnJPPfcc9xyyy20trZy8uTJb/xHCCGEEEKIbuUt1ZSbcwBYkjLPJWOaaorpyN4DKAiacfM5141GS8+K/TnXuix0tJsozK3DbOrbCr7Dbif3hb/SWVKKJjCAIb/8BSqdZ4qeuUN5SRP7dhYBsHT5SLRS0MwjlAol90+8gyDvACraqnn10H9xOBwDHsewUVEolQqqyluor2knbLaz4F3djl3YLef/e9YXPefuK/O/snIvZ+4vpNd/O00mEwCnTp3ioYce+tb3OhwOFAoF2dnZ/QpOCCGEEEJcPlbuXQ0KULSGc82EsS4Zs2n7uwAYhk5BGxZ/znUvLw1e3przJvhe3s5rH/77CCaTlcTUENKHhZM2NBxff69ezV+26n0a9+5DoVaT8cvH0AUH9+8bGkRsVjufrjoODhg5Pobk9FBPh3RF8/Py5aHJP+R3W55nR8l+hoWlMSdp6oDGoPfRkpQeSn52LSeOVDBr3jC0wUGYGxppPHCQkCmTXTLPl+3w8okL90WhgOZ2E81tpp4Ce+JcvU7upfq9EEIIIYToq+r2Ok42HQcFTAiZhkbd/0J2pqoCOnP3g0JJ4PSbzvseq9XGhKkJ7NiYd861zOkJNNR1oPNS09lhJj+7lvzsWj7nBFGx/qQPjyBtWDhhEb7n3WbfsGcvZf91PlxI/smP8E1P6/f3NJjs3JRPXXUbeh8t868e6ulwBDAkNIXvjLiat4+vZuXhd0kOiic+wDVFKXtrxNho8rNryTpcwawFaYTOnEHFh6up27LN5cm9pbEKjcNERJCBqoYOSqpaCfCVh0zfpNfJ/XXXXefOOIQQQgghxGXsnWOfg8KBrTmEm67JdMmY3av2PsOmoQ05N8FxOBxsXZ/b07btwK7zV8u/75ezqatpJ/dkDTlZ1VSUNlNZ1kJlWQtb1uYQEKR3rugPDycuMQiVSklHcQm5L/wVgMhlSwi/ao5LvqfBora6jR2bnA9EFl07HL1B6+GIRLerh8wjuy6fI1VZ/GX3qzwz75d4a3q308QV0oeFo9GqaGropKK0mbDZM6n4cDVNhw5jaWlB4+/f7zlUej/UAWFYm2sxVeUTH+nrTO6rWxmVJsn9N5FDM0IIIYQQwq1q2+vZU34AgGj7GOLOFMjqD2NFLp35h7511X73lgL2bS+iMK+e792dyYx5qRiNFry8NNjs9p42eAqFgrAIX8LO9G9vbzWSe6qGnJM1FObW09zYyb4dRezbUYSXt4bklEC0+9bhZ7IRPGokiT/4fr+/n8HEbnfw6bvHsNscpA0LZ+joSE+HJL5CqVDy04nf57H1K6hqq+WVg//hgUl3DlgRR61OTfqwcLKOVJJ1uIKF1w3HkJxMR0EBdTt2EbV0sUvm0UWmYG2uxVxVQHxEBnuzqimWivnfShpUCiGEEEIIt/ooez0O7Nhagrl63HiXjNm0/R0AfEfOQhN0bvKZf7qWTWtOA5A5NQE/f29UaiUGHx0qtRKt9pvXuHz8vBg7KZ7v/jCTR/9nPjfdMZ5RE2LQG7QYuyycPFHLEf1YtifdwpGIqzi4t4yWpi6XfF+DwYGdRVSUNqPzUrP4huGXVeX/y4WfzocHJ/8QpULJrtKDbCrcOaDzd1fNP3m0ErvN/mVhPRdWze8uqmf8alE9qZj/rSS5F0IIIYQQblPf0ciWoj0AqOrSmTYqqt9jGsuy6So8BkoVAdNuPOd6Q107H/77CDhg7KQ4xk0+t9Beb2l1aoaMiOCa74zmkd/NY35sA3FNJ9BbWnEolBQVNLH2wyxe/MMmXn1+B9vW51Jd0eKRSuau0NzYyea1zo4GVy3NwM/f28MRiW8yJDSZW0ZeA8Drh1dR3FQ+YHMnp4firdfQ0W6mMK+ekOnTUKhUtOcX0Fnmmji+bIdXQMKZ5L60ug27/dL8uzUQJLkXQgghhBBuszp7PXaHDVtLELOGjMTLBa3UGrf9FwDfUXPRBISfdc1ktLLq9YMYuyzEJASy8Lph/Z6vW+3GTdi2fEJqw0F+8L0U7n1sFnOXDCEmIRAUUFXewrYNubzylx289NRm1n6YRWFuHTar3WUxuJPD4eCz905gMduISwpi7MQ4T4ckLmBp+lWMjRyOxW7l+d2v0mkZmB0kKpWSYaOdD+qyjlSiDfAnYOwYAOq2bnPJHLqIJECBrbWecG8LapUSo9lGbVOnS8a/HElyL4QQQggh3KKhs4nNRbsAsFamMH9i31fQu3UVn8BYchJUagKn3XDWNYfdwcfvHKWuph1fPx3Lvz8OtQuq8gO0Zp+m8H9fBSDue98leGImIWE+TJ2Twp33T+Vnv53HsptGkj4sHLVGSUtTFwd2FfPv/93Hn3+7gQ/eOkzW4YrztuQbLI4fqqAwtw6VWsmym0aiUMp2/MGu+/x9sD6QqvZaXjnwnwHbNdK9Nf/0iSosZhths2cBULtlGw57/x9oKXXeaEKcc1hqCokN9wGQc/ffQgrqCSGEEEIIt/j49Aasdhu21kAS/RNJiQno13gOh4PGbc6z9n5j5qH2Cznr+o5N+Zw+UY1KpWT5HePx9XNNBXFTXT2nn/4TDquV4CmTiVl+wznvMfjqGDMxjjET47CYbRTm1ZN7sprcU7V0tJk4ebSSk0crUSoVxCcHO6vvDwsnIEjvkhj7q6PNxIaPTwIwc34awaE+Ho5I9JavzoeHJ9/Fbzc/x+6yQwwNS2N+ygy3zxsbH4h/oDctTV3knqohY8I4VAYD5oYGWrJOEjByRL/n0EWlYKkvx1SZT3xkKkWVrZRUtTJpuBR5PB9ZuRdCCCGEEC7X2NXMpgJnkS9rZQoLXLFqX3gUU/lpFGotAVOuP+tazskatq53nhVffMNwYuID+z0fgM1kIvvpP2JpacGQmEDqg/ddsMCcRqsifVg4y24axSNPXsWdD0xl6pxkQsN9sNsdFOXVs271SV56ajP/+9x2tqzLobKs2aPn9NetPklXp4WIKD8mz0ryWByib9JCkrhlpLN1+b+OvEdRU5nb51QoFT2r9ycOV6DUagmZNhVwXWG9L8/d55MQ0V1Ur80lY1+OJLkXQgghhBAu98npL7DYrdjaAtAYQ5k59tw+9BfD4XD09LX3GzsftW9Qz7X6mnZWv+0soDdhajxjXHRW3OFwkP+3l+koKETt58eQXz6GyuvidgMolApi4gOZuySDn/xiFj99fBbzlmUQlxSEQgE1la3s+CKP117YyQv/bxNrPjhB/ularFabS76H3sg5WcPJo5UolAqW3TwKlUpShEvR0vS5jI8aicVu5S8DdP5+xBjnufv807V0dZp7qubX796LzWjs9/i6yGTAWVQvPsIXkG3530a25QshhBBCCJdq7mrhi4IdAFgrUpgzKga9l6ZfY3bmH8JUmYdCoztr1d7YZeHd1w9gMlqJSwpi/jWuK6BX8eFq6rfvRKFSMeSxn+MVHtbvMYNDfZg8y4fJs5LpbDeTd7qWnKxqCnLqaGsxcnB3CQd3l6DVqUhODyN9eDipGWF467Uu+I7OZeyysOaDEwBMnplEZIy/W+YR7qdQKLg383Ye27CCmvY6/nng3zw8+S63tjIMi/QjPNKXmqo2Th2rYuykdLwiwjFW19Cwdx9hs2b2a3xteAIoVdg7W4k1mAGoqGvHYrWhcVE9jcuJPJYTQgghhBAu9WnORiw2C46OAOytwSyY1L8t+Q6Hg6bus/bjF6EyOBNQh93BR28foaGuAz9/L5bfPs5lq86NBw9R8tZ/AEi8+078h7vuoUE3vY+WUeNjuOmO8Tz6P/P57l0TGDc5Dh8/HWaTjezjVax++yh//u0X/OvlPezdVkhTQ4dLY9j0+WnaWowEheiZuSDNpWOLgeejM/DQlLtQKVXsLTvM+nzXVK7/Nt1b87OOVKBQKAidPQuAui39n1up1qINc/78MHSUYfBSY7c7KK9t7/fYlyNJ7oUQQgghhMu0GFvZkL8dAHN5MrHhfqT38/x7Z85+zDVFKLReBEy6puf1bRtyyTtVi0qt5KYfjMfgq+vXPD3zlZeT+9wL4HAQvmA+kYsWumTcb6PWqEjNCGfJjSN5+DdX8cMHpzHtqhTCIn1x2B2UFDSw4ZNT/HXFFv7x7DY2rzlNeUkTjn70/C4uaODQnhIAli4fiUYjK6GXg9TgRG49c/7+zaMfUNhY4tb5ho9xJvclBY20NHURNstZzK/52HFMDQ39Hr/n3H11IfFn+t2XyNb885LkXgghhBBCuMxnOZsw2cxozIHYW0JYMCm+X9uCHQ47jdudq/b+E5ai0jt/uT99oortX+QBzsQ0Kjag37EDWNs7yH7qj9g6O/EbmkHS3Xe6ZNyLoVAqiI4LYM6iIfz45zO5/4nZLLhmKAkpwSiUCuqq29i5KZ//e2kXz//PRj577zi5p2qwWHp3Tt/Lywur1c5nq44DMHZSHAkpIRf4lLiULE6bw4ToUVjtVp7f/RqdZvedv/cP9CYuyVkD4+TRSrwiIvAbmgEOB3XbdvR7fF3UmXP3lfnEnymqJ+fuz0+SeyGEEEII4RKtpnbWndkG3F6ciFqlYva42H6N2ZG9B0tdKUqdHv+JywCorW5j9X+PAjBxRiKjxvevWF83h81GznPPY6ysRBcaQvpjj6LU9K9WgCsEBhuYOCOJ238ymZ//fh7X3TKaoaMi0erUtLeZOLy3lHdWHuDPT25g1RsHObq/jM528znjmM1WtFov4mKS8Pb25qplGcQnBXHV0gwPfFfCnRQKBT/JvI1QQzA1HfX848Bbbu3GMOIrVfMBQs8U1qvbsrXf8561ch/hbNEoFfPPTwrqCSGEEEIIl1iTuwmT1YQPwXQ1hzJtTCR+hr4XgnPYbTTtWAWA/8RlqLx96Oo0s+r1A5hNNhJSgpnnwsS05K3/0Hz4CEqtliFPPIY2YPAVl/PWaxkxLoYR42KwWm2UFDSSk1VN7skaWluMnD5RzekT1SgUEJMQRPqwcIaOisDH14vdWwrYv6MYY5cFL28NE6Ym8N27MtHqJCW4HPloDTw8+S5+s/nP7Cs/wrq8rSxKm+2WuTJGRrL2wyxqKluprW4jZMoUCl9ZSWdpGR1FRfgk9b29ojY0FoVai8PUSaKPcwdCSbWs3J+PrNwLIYQQQoh+azd1sDZ3q/PfixIARb8L6bWf3Imlvhyltw/+mUux2x18+J8jNNZ34h/ozY23jUPpogJ6tVu3UfHRxwCkPHBfv5KRgaJWq0hOD2XxDSN48Ddzufvh6cyYn0pElB8OB5QVNbLxs2xqKtvYsTGf7RvyMHZZAGeV/B0b89i9tQCz2erh70S4S0pwAreNcnaXePPYB+Q3FLtlHr1BS8oQZzeJrMMVqH0MBGVOAKB2c/8K6ymUKrQRzr+PodYaAOqauug4cy+LL0lyL4QQQggh+m1N3ma6rEaCNKF01YUQGWJgRHLfz3F/ddU+YNI1KHV6tqzLoeB0HWqNkpt/MB69j2vaw7Xl5ZP/t38AEHPj9YROn+qScQeSQqEgMsafWQvSuednM3jw13NZeN0wMkZGkJgawoFdxef93P4dxaiUkhJczhalzmZizBhsdhvP73mNDnOnW+YZPtbZ8z7rSAUOh4OwObMAqN++A7u1fw+QdFHOrfmKhmKC/b0AWb0/H/mbLIQQQggh+qXD3Mma3C0AKOvSAAXzMuP6VUiv/cQ2rE3VKPV++I1fxMmjlezalA/A1TeNIiLaNVvmzY1NnH76jzgsFgInjCfue991ybie5h/oTea0RJZ/fzxms61nxf7rjF0WjEZZAb2cKRQKfjLhNsINIdR1NPCP/c7z915eXi6dJ31YBBqtiubGLsqLmwgYPQqNvz+Wlhaajx7r19he3efuq/K/rJgv5+7PIcm9EEIIIYTol7V5W+m0dBGuD6Ms1weVUsFVE+L6PJ7DZqFpx3sABEy+jrp6C5+860wOJs9K6umr3V92i4XTzzyLuaER75gY0h55EMVluIrt7a3By/v8hQG9vDV4eXm+aKBwL73Wm4en3EWcfzQzEyeh8dISlRiNRqfFZDW5ZA6NVsWQERGAc/VeqVYTMmMaALWbt/ZrbG2ks2K+uaaYxHADIO3wzufy++klhBBCCCEGTKeli89zNwEQah4FKMgcFkGgX99XBduObcHaUovKEIB6yGzeff0gFrONpLRQ5i5xTQE9h8NBwT9eoS0nB5XBQMavHkOt17tk7MHGZreTOT3hvNcypydgs9sHNiDhEUlB8fy/uT+nsLGEH338OD/69Jfc8/FjfHx6A2aba3ZvdFfNP3m0CpvNTtjsWQA07j+Atb2jz+NqgiJQ6vQ4rGZSfNoBaYd3PpLcCyGEEEKIPluXt5UOcydRvuGcOqIDYP7EvhfSc1gtNO36AAC/ydfx0TsnaW7sJDBYzw23jUGp7PtW/6+q+mwNtZs2g1JJ+qOP4B0V5ZJxByOtVs20OSnMmJ/as4Lv5a1hxvxUps1JQauVavlXApPVxKc5X/DBqbV0WJzn7jssnbx/cg2rs9e5ZAU/KTUEvY+Wzg4zhbn1GJIS0cfF4rBYqN+9u8/jKhRKdGdW7yOpA5wr9+5s73cpkuReCCGEEEL0SZfFyGc5zlX7ofpJdHRZCQnwZkx6WJ/HbD3yBbbWelS+QRyoiqcorx6NVsVNPxiPt77vBfRsRiN2qxVzSwt2iwVdWCjeMdEk3HEbgWNG93ncS4Vao2LK7GQe+d08Hv7tXB753TymzE5GrVF5OjQxQFRKVU9Hi69bm7sVlbL/94JSpWTYqDOF9Q5XoFAoCJ09C4C6Lf2rmt9dVM+nowKlAtq7LDS2Gvs15uVGknshhBBCCNEnG/K3027uINInjKJTznOw8zLjUPVxdd1uMdG8+0MAaqKvY++OEgCu+c4ows8U0erTuGYz5R+uZv/td3Lg9jvZ//0f0p5fwMg/Pk3U1cv6PO6lRqtVYzYbKS0rxGw2yor9FabD3NWzYn/ONUsnneYul8zTXRPjdFY1ZpOV0JnTQaGg9VQ2xurqPo+rO1NUz1JTSGSIDwAlVVJU76skuRdCCCGEEBfNeGaLL8Ds2NlkFTSiUMBVmX0vpNd6eAO29iZavJLZuN/52rS5KQwd1fct8zajkbL3P6T83fewdTjP/No6Oihf9T6Vn36G3eSaYmKXEqNRVjuvRAatNwbN+etKGDR69Fpvl8wTEx9AQJAei9lG7skadMHBBIwaCUDt1u19Hrd75d5cW0JyhDNWOXd/NknuhRBCCCHERfsifwetpnbCDSE0lgQDMDY9jLDAvhWls5uNtOz5CKNdx9aWGVitdlIywpi1ML1fcSrUaqo+W3Pea5Wffo5CLavX4spgs9tYlDbrvNcWpc3CZre5ZB6FQtHT8/7EkQoAQmfPBJxb8/t6Tl7lG4zKEAAOO0P8nA/qpNf92SS5F0IIIYQQF8VkNfPJmVX7q4csYMtB5y/wCyb1vZBe66F1WNpb2WlcQFsHBIUYuP57/S+gZ+3o6Fmx/zrbt1wT4nKjU+u4NmMhNw5b3LOCb9DouWHoIhamzsbuwuJ03VXzC07X0dluJnjSRJReXhirq2k7ndOnMRUKRU9RvVjVmaJ6ktyfZVAl9yUlJTz55JNcc801DB06lKVLl573fe+99x4LFixgxIgRXH311WzZsuWc97S1tfHEE0+QmZnJmDFjeOCBB6itrXX3tyCEEEIIcdnbVLiTFmMrofogdB3xNLebCPDVMWFoRJ/Gs5u6aN6zmkOdmVQbg9HqVNz8g/Hf2Jv9YqgNBlQGw3mvqb7lmhCXI61KwzVD5vPKNX/kf5c9wyvX/JH00BR+u+k53j/5ucvmCQ33JSLKD7vdwanjVai8vAiZMgmA2n4U1uvemh9grAKgrLoNm10q5ncbVMl9Xl4e27ZtIz4+nuTk5PO+5/PPP+c3v/kNixYt4tVXX2X06NHcd999HD169Kz3PfTQQ+zatYvf/e53/PnPf6aoqIi7774bq9U6AN+JEEIIIcTlyWyz8HH2BgCuG7qQTfvLAbhqQhxqVd9+tWw58Dl5zeHkmIYCcO13xxAa4euSeB1WK5FLFp33WtSyJTjkd0NxhdGpdVhMZiqLyrGYzDgcdiraqlmTu5mK1r4XvPu67sJ6Jw53b82fBUD9zl3YzeY+jdldVE/ZWIxWo8JstVNV397vWC8Xgyq5nzNnDtu2beOll15i2LBh533PSy+9xJIlS3jooYeYNGkS//M//8OIESP4+9//3vOeI0eOsHPnTp566ikWL17M3LlzefHFF8nJyWHDhg0D9e0IIYQQQlx2NhfuosnYQrA+kKH+oziS49wZOW9i3wrp2YwdFOzYwb6OyQDMmJ/KkBF92wFwPo2HDhO1dDExN93Ys0qvMhiI/c5NxNxwHSovL5fNJcSlpLuw4pjI4YyNGoHNYeeNI++5rHf88DFRoICyokaaGzvxHz4MbXAwto4OGg8c6tOY3dvyrY2VpIQ7W2OWVEvF/G6DKrlXKr89nLKyMoqLi1m06Oynr4sXL2bPnj2YzzwB2r59O35+fkydOrXnPUlJSWRkZLB9e98rNAohhBBCXMksNgurs9cDcF3GArYcrMThgJEpIUSdaU11saq2fcbWhinYUZM2LIyZ89JcFq+xppb8l/7OiSd+Q+j0aWS++X89/0Rfdw1KrdZlcwlxKbtj9I2olWqOVZ/iUOVxl4zpF+BNfJKz2GbWkUoUSiWhs2YAULtla5/GVBn8UfuHAjDC37liXyIV83sMquT+QgoLCwFITEw86/Xk5GQsFgtlZWU970tMTEShOLsAS1JSUs8YQgghhBDi4mwp2kNjVzNB3gHMiJ/Mxv3OPvTzJ/atkJ65rYXPtnTS6TAQFKDiulvGoOhnAb1uDrudvJf+ht1oROPnh3d0FEq1Go2/P0q1WlbshfiKCN8wlqbPBeBfR97HbLO4ZNwRZ6rmZ52pmh82y1k1v/nwEczNLX0as3trfqKuEZB2eF91SfX+aGlx3gB+fn5nvd79dff11tZWfH3PPafl7+9PVlZWv2JwOBx0dnb2awx36+rqOut/xZVJ7gMBch8IJ7kPBPT/PrDarXx0ah0Ai5JncTCrivoWIz7eGkYl+/fp96M1KzdQawlFo7Ryze2Z2OwWOjtdk1TUrllHa9ZJlDodMff8kK4rsJ/9+cjPAwHnvw8WJsxka9Eeajrq+ShrLctSr+r3PAmpAahUCmqr2igprCU0Ihh9UiKdhUVUbt5M2MIFFz2mIiQO2EOgqRIIpbiyZdDnZ/3lcDjOWbg+n0squR8MLBYL2dnZng6jV4qLiz0dghgE5D4QIPeBcJL7QEDf74OjLadp6GrCoPImvDOA93eeBmB4nI6C/NyLHq8sp4lTZd6Ag3EjzdTWl1Fb36fQzmGvr8f833cBUM6dTWFjIzQ2umbwy4T8PBBw7n0w3X8snxq38knOF4R1+eOn6dtxm68KidRSU25i55aTDBnthzUtBQqLqNywkYb4i6/VoTap8AXUjUXAKKobOzl+4hQatWt2/QxW2l4cI7qkknt/f3/A2eYuNDS05/XW1tazrvv5+VFdfW6lx5aWlp739JVGoyElJaVfY7hbV1cXxcXFJCQk4O3t7elwhIfIfSBA7gPhJPeBgP7dB1a7jZWbPwTg6iHziQ1NI69yBwA3zhtBbPjFJQCVpS2sPVwJKBgTWsTU63/Yq1Wp3nDYbOT+5x3MViu+I0eQfOstLhv7ciA/DwR8830wxDGEnN0l5DYWcdhymp+MvK3fcylttXz6bha1FVauvXkI1uhosr7YjKOqmgRfP7xjoi9qPLspgdoD/0VtaiVcb6WmU41PUAxJ0X4X/vAlKj8/v1fvu6SS+6SkJMB5pr7737u/1mg0xMbG9rxvz54952xfKCoqIi2tf0VaFAoFer2+X2MMFG9v70smVuE+ch8IkPtAOMl9IKBv98GWwt3UdzXir/Nl8ZA5fLKtGLvdwZD4QNITwy5qrLYWI5+8cxy7Q0Gcppg5N0zF4MJe82Wr3qezoBCVwUD6Q/ejkz725yU/DwSc/z64a/x3eeyLp9lXeZRF6XMYGpbarzmGj4ll/erTtLWYaKg1EZcUQdC4sTTuP0Db3n0E337rxQ2o19MUHIWloYKxIZ2sLfWjusnM8NTL937u7QPKS6qgXmxsLAkJCaxbt+6s19esWcPkyZN7tirMmDGDlpYW9uzZ0/OeoqIiTp06xYwZMwY0ZiGEEEKIS5nNbuPDbOfvXsuGzEOj1LBhn7OQ3oJJF1dIz2q1sepfB2lvsxCgamJWajX6lLEui7W9sIiyd1YBkHTPD9EFB7tsbCGuFAmBsVyVNA2A1w+/i81u69d4Go2KjDPtLb/see8srFe3dTsO28WPr4ty7qRO9W4CoKRaiurBIEvuu7q6WLduHevWraOiooL29vaerxvPnJO6//77+eyzz3jppZfYt28fv/3tbzl+/Dj33ntvzzhjxoxh2rRpPPHEE6xdu5bNmzfzwAMPkJ6ezvz58z317QkhhBBCXHJ2lhygpr0OX50P81NmcCK/nuqGTvReaqaN6v12WofDwdoPs6goaUarMDHTZxNhc5a7bMu83WIh74WXcNhsBE+eSOhMWdARoq9uHnE1Bq2ekpYKNhXu7Pd4w8c6f1acOlaJzWonaMJ4VAYD5oYGWrJOXvR43RXzw+21gLTD6zaotuU3NDTw4IMPnvVa99dvvvkmEydOZOnSpXR1dfHqq6/yyiuvkJiYyN/+9jfGjBlz1udeeOEFnn76aZ588kmsVivTpk3j17/+NWr1oPqWhRBCCCEGLbvdzoen1gKwLP0qvNQ61p9ZtZ85JgYvXe9/rzq0p5Qj+8pQ4GCaYSuhibF4J4x0Waylb79DZ0kpGn8/kn/yIzlnL0Q/+Ol8uHn4Mv7v8Lu8c+JTJseOw1fX9+J6iSnBGHx1dLSZKMitI21oOKHTp1K9bgO1W7YRMOrifhZ0r9wbOsqB8bJyf8agynRjYmLIycm54PuWL1/O8uXLv/U9vr6+rFixghUrVrgqPCGEEEKIK8rusoNUtdfiozWwIGUmLe0m9pyoAmD+RWzJLylsYN1HznbEo/WHidJWEjjjxy5LwFuzT1Ox+hMAku/9MZp+FlAWQsC85OlsKthJSUsF7574lLvGf7fPYylVSoaPjmLfjiKyDlc4k/vZs6het4GGPXux/eguVBdR4FEbFg9KFQpjG4HKDhpbFbR2mPEzXLii/OVsUG3LF0IIIYQQg4PdbueDk85V+6Xpc/HWeLHlUDlWm53kGH9SYgJ6NU5rcxfv/+sQdruDlLBOhuqO450wAu/4YS6J02Y0kvfiX8FuJ3T2LIInTXTJuEJc6VRKFT8YexMAXxTuoLiprF/jDR8bBUDOyRrMJiu+6Wl4RUZgNxpp2LvvosZSanRoQ51t9IYHtANy7h4kuRdCCCGEEOext/wwFW3VGDTeLEyZhcPhYMO+YgDmT+zdqr3VYmPVGwfpaDcTFu7NeOtHKBQQOLPvK4BfV/yvtzBWVaMNDibprjtdNq4QAoaGpTEldhwOh4PXj6zC4XD0eayo2ACCQvRYzDZysqpRKBSEznIW1qvdsu2ix9NFJgMwxNAMyLl7kOReCCGEEEJ8jd1h54OTawBYkj4Xvdab7OJGymra0WlVzBwTc8ExHA4Hn79/gsqyFrz1Gq5KyEWNGe/kMXjFpLskzuajx6he46zkn/rAT1H7SNs7IZanIx8AAF8lSURBVFzt1tHXo1Npya7LZ1fpwT6Po1AoGD7GWVivu2p+2Cxn4cuW4ycw1Tdc1Hjd5+5jFPUAFEtyL8m9EEIIIYQ42/7yo5S1VuGt8WJR6mwA1u91FtKbNioKg7fmgmMc2FnMsYPlKBRwzTXxKPM3AxA44zsuidHa0UHeS38HIGLRQgJGj3LJuEKIs4Xog7hu6EIA/n3sQ4wWY5/H6q6aX5BbT0e7Ca+ICPyGZoDDQd227Rc1VnfFfD9jFQoclFa39Tmuy4Uk90IIIYQQosdXV+0Xp87BoNXT3mVh57FKABZMTLjgGMX59az/5BQA85YNxb98LTjs6FMn4HVmta2/il77P8wNDXhFRpBwx20uGVMIcX5L068izBBMY1czH2Wv7/M4IWE+RMb447A7OHXUWZwzdPYsAGq3bL2obf/a0FgUai1KaxchyjZKqlv7dWzgciDJvRBCCCGE6HGw4jglLRV4q71YkjYHgG2HyzFbbMSG+zIkIfBbP9/c2Mn7bx7GYXcwYlw0YzJUdJzcBUDgjJtdEmPDvv3Ubt4KSiWpD96PysvLJeMKIc5Pq9Lw/THObmWf5mykur2uz2ONOLN6f+KIc2t+yNTJKDQausrK6Sgs6vU4CpUabXgiAAmaBjqNVuqauvoc1+VAknshhBBCCAE4z8l3r9ovTJ2Fj855hn3Dmd728yfGf2v7OovZWUCvs8NMZIw/S5ePpHnHe4ADw5BJ6CIS+x2jpaWFgr//E4Doa6/GL2NIv8cUQlzY+KiRjIrIwGq38q8j7/V5nGGjo0AB5cVNNDV0ojYYCJ6YCThX7y+GLspZVG+obwsgFfMluRdCCCGEEAAcrsqiqLkMnVrHkvS5AOSXNVNY0YJapWT2uG8upOdwOPh01TGqK1rR+2i56Y7x2BtK6Ti9B1AQOL3/q/YOh4OCf7yCpaUFfXwccbe45vy+EOLCFAoFd4y5CZVCyaHKExypyurTOL7+XiSmhACQdWb1PnS2s2p+/fYd2K3WXo/Vfe4+TuMsxnelF9WT5F4IIYQQQuBwOHg/63MAFqTMxE/nA8D6M6v2U0ZE4u+j+8bP791WSNaRSpRKBTfePg7/QG+adrwLgGHoFLRhcf2OsW7bDhr27EWhUpH60P0oNRcu7CeEcJ1ovwgWnTmu88aR97Daep+If9XwMc6e91mHK3A4HASOGY3G3x9LSyvNR472epzuivmBllqU2CmpurKL6klyL4QQQgghOFp9koKmEnQqLcvOrNp3maxsO1wOwPxJ39zbvjC3jo2fZTvfd81QEpKDMVXm05l7ABRKl5y1NzU0UPjKawDE3rwcn6Skfo8phLh4Nw5bjL+XH1VttazJ29KnMTJGRqJSK6mraaemqg2FSkXozOnAxW3N1wRFotDpUdktRKiaZVu+pwMQQgghhBCe9dVV+3kpM/D38gNg59EKukxWIoMNjEgOOe9nmxo6+OCtwzgcMHpCLBOmJgDQuP0dAHyGz0AbHN3v+PL/+jK2jg58UlOIufH6fo0nhOg7vcab7428FoD3/3979x1fVX0/fvx1zt0ZNwPCTCAJhL1HENniQhQUBbVWrVWrLWJp6/fb6s/R1g7br7ZV3FtbrYIbGU6QITIEZM+wQiB73n3vOb8/bnJJyITMm7yfj8d95Oacz+dzPyd+vJz3+azdyyh0FZ9zGVabibSBXQDY+X3wAWLF0PyCTVvwl5U1qBxFUbF0Cz7o62XMJzOnFH9AO+f6tBcS3AshhBBCdHA7s/dxsOAoJoOJWf0vDh2vGJJ/ybheqGr1hfS8Hj/vvrYFl9NHj16xXHHtEBRFwZ25H9fhbcFe+4nXNbp+2Z99QdG27ahmM2kLF6AYDI0uUwhx/iYnjyMtPhm338NbOz48rzIqVs3fvS0LXdOJTEkhoncvdJ+PvPXfNriciqH5qeZ8/AGdk7kNezDQHklwL4QQQgjRgem6zpLd5b32qROJtcUAcOxUCfuPFaKqCtPHVp8vr+s6n7z7AzmnSomMtjDvJ6MxmoJBd2F5r330sGmY4rs3qn6uU6c58tobAPT68Y+ISKx9UT8hRMtQFZXbRgWn26w5upEDeRnnXEbawC5YrEZKit0cO1KAoigkTA323ues+qbB5VQsqpdiKQKC310dlQT3QgghhBAd2O6c/ezPO4xJNTJr4KWh4xXb36UP6kq8vfo+8uu/PsyeH06hGhTm3joae4wNANfx3biO7ADVSGwje+31QIBDTz2N5nZjHzKYHlfNbFR5Qoim07dTMtNSLgTg1a3vounnNhzeaDIwcFjw4d+ureWr5k+ZDKpK6d59uE6dblA5FdvhddbyMBLg2OmOu6ieBPdCCCGEEB3Ye+X72l+UOoF4WywAXl+AVd+fAOCyC5Kr5Tm0L4evV+wDYMY1Q+iVEg8Ee/MLvynvtR9xEabYLo2qW9bSZZTs2YtqtZJ273wUVW5dhWhLbhw2G5vJSkbhcVZlNHwofYUhI4ND8/f8cIqAX8PSKZ7YYUMByP1mTYPKMNoTUCPsqGj0NBRIz70QQgghhOh49uQcYE/uQYyqkasHXhY6/u3OU5Q6fXSOtTGyf9UAPT+3jA/+sw10GHVBL0aPP7OKvvvoTtzH96AYTMRNaFyvvfP4cY79520AUm7/CdauXRtVnhCi6cVa7cwdfCUAb+/8GIfXeU75k/t2Ispuwe3ycWhfDgAJ06YCkLtqNbqu11uGoihn9rs35nfove4luBdCCCGE6KAqeu2npYynU0Rc6Pjn35UvpJfeC0OlhfQ8bj+LX9uC2+UjMTmOy68ZHDqn63pohfzoUZdgtHc673ppfj8H/vU0us9H3OiRdL3k4vozCSFaxeVpU+lp70app4wluz49p7yqqjB4RHDP+53lQ/M7XZCOarXiPp1N6b79DSqnYlG9XsY8sgucON2+c6pHeyHBvRBCCCFEB7Qv9xC7cvZjUNQqvfZZuWXsPJyHosDF6WcW0tM1nY/+u43c7DKi7Rbm3joao/HMqvWujO14MvejGM3Ejm/cVnWZ732A4/BhjFFR9Jn/CxSl+kr9Qoi2wagauG3kPABWHvqGE8VZ55S/YtX8A7uz8bj9GKxWOl84Hmj4nvfWikX1zAUAnMjumPPuJbgXQgghhOiA3t8T7LWfkjKehMgzvewVC+mN7N+FLnERoeNrvzrI/l3ZGAwqc38yhuhKi+wF59r/FwD76MsxRp8ZBXCuyg4dJnPxewCk3nUnlk7x512WEKJlDOs2kPSeI9B0jde3LW7QcPoK3RNj6JQQid+vsW9XcBG9ij3v89atR/N66y3D3L18UT2lCAs+jp6S4F4IIYQQQnQAB/Iy+OH0XlRFZc7Ay0PH/QGNr7aUL6Q37sxc+v27s1n92QEArrh2CIm9qwbvzoNb8Jw6jGKyEjv+6vOul+b1cuBfT6EHAnSaMJ7Okyacd1lCiJZ1y4hrMRlM7Mzez8bMbQ3OpygKQ8p77ytWzY8ZMhhz584EHE4KNm+ptwxjVCwGe2cUIMmYz7HTHXPevQT3QgghhBAdTEWv/eTkcXSJ6hw6vmn3aYpKPcRGW0gf3A2AvOwyPno7uIDe2Am9GTmu6p73uq5RuOZdAGLGzsAQGXPe9Tr21n9xncjEFBtLn7t/JsPxhQgjXaI6M3vAJQC8uf19PP76e9wrVAzNzziQS1mpB0VV6TJ1MtDwofmW8t77Xsa8DrtivgT3QgghhBAdSEbRcbad2o2iKFV67QE+Kx+SP31MEkaDitvl493XNuNx++mVGs+lswdXK8+xfyPe7CMoZhsx42afd72Kd+8h6+OlAPSdfzcmu/28yxJCtI7ZAy6jU0Qcec4CPtn3eYPzxXeOpEevWHQd9mwPztlPmBocml/4/Ta8RcX1lmGtWFTPID33QgghhBCinbNarXx5ZC0Ak3ql0y36zDZ3OQVOtu0PbkV16QW90TWdD9/eRn6uA3uMlbm3jMZgqHrrWKXXPn0mhojo86pXwOXi0FNPg67TZfpFxKePPa9yhBCty2I0c8uIawH4aN/n5DryG5x36Miqq+ZHJCUSldYXNI28tWvr/+zyRfWSjPkUl3kpLHWfa/XDngT3QgghhBDtnMfvwWQx0z2lJ3ePu4X/mXAX84bMrJLmi03H0XUY1rczPTpHsfrzAxzck4PBqDLvtjFERluqlevY8y2+3BOo1khixs067/odff1N3KezsSR0JuWO2867HCFE67sgcRSDu/TDF/Dx5vb3G5xv8IgeKAqcPF5EQZ4DgC7lC+vlrFpTb/7QonqGMiIVd4ccmi/BvRBCCCFEO+YN+Ph43+f87OPfcvfS+/n5Jw+QUXiCWFtsKE1A0/lyU/ne9uN6s2/nKdZ+cRCAK+cOo0dSbLVydS1A4dryXvtxszBYI8+rfoVbt3F6ZXD4bt9778EYEVFPDiFEW6YoCreNnIeqqGzM3MbO7H0Nyhdlt5KSFlwDZNe2YO9950kTUQwGHIcP4zx+vM78Bmskpvhg739wUb2Ot2K+BPdCCCGEEO2Ux+/ho70reW/3chw+JwAOn5P39yzno70r8fg9AGzbn0NesZvoCBNpXaL46L/bARg3OYXhYxJrLLts91p8+Vmotihixl5xXvXzl5VxaNGzAHSfeQWxw4aeVzlCiLalV2xPLu0bXBDv9a2L8WuBBuWrWFhv5/cn0XUdk91O3JhRAOSs+qbe/JbK8+6l514IIYQQQrQXBtXAigOrazy34sBqDKoBgM++OwrAlGE9+PDfW/F6AiT37cQlVw6sMa8e8FO4dgkAsRdcjWo5v972jJdewVtQgLVHD3rf+uPzKkMI0TbNG3Il0eZITpSc4vND9QfmAAOGdsNoVMnPdXD6ZDA47zJtKgC536xBD9T9kKDyivlHJbgXQgghhBDthcPrCvXYVzvnc+L0uigu87BpTzYAxmwHBXlOYuJsXHfzaFRDzbeKpTtX4y88jRphxz5mxnnVLX/Dd+SuXgOqSr+FCzBYqs/pF0KEryhzJDcOC+6gsXjXpxS76w+2LVYT/QZ3Bc4srBc3ZjTGqCi8+QUU79xVd/6KnntjPsezS9A0vTGXEHYkuBdCCCGEaKciTDYiTTX3qkeaIogw21i9NRNN0xlmt3HySCFGk8r1t40hIspcYz494KNo3XsAxF54DarZes718hYVcejZFwBInHM10f37nXMZQoi276KUCaTEJeH0ufjvzk8alGfIyODQ/N3bTqJpOqrJROdJE4D6h+abu6aAohKjurD6SskuqPnhZnslwb0QQgghRDtU4Cxib+5BLk+bUuP5Gf2m4g8E+HRdBnEoWEq8AMy6fjjdesbUWm7p9q/xF+diiIrDPuqyc66XruscfvYF/CUlRCT3JumGeedchhAiPKiqym0jrwdgVca3HC44Vm+evgMTsNpMlJZ4OJYR3EqvYmh+/obvCLhctX+eyYI5oRcAvY35HW5ovgT3QgghhBDtTE5ZHg9//TivbV3MFf0u4rrBV4R68CNNEVw3+AquHng5R086KM53klp+Szh+amqo16wmmt9L4frg1laxF85BNZ37UPrcVd9QsHETitFIv4X3oppM53GFQohwMSChD5N6p6Oj89rWxWi6Vmd6o9HAwGHdANj1fXBoflS/NKw9uqN5PORv2Fhn/srz7o+dluBeCCGEEEKEqayS0zz89RPkOPLxa368AT+zB1zKi7P/xgtXPcaLs//G7AGXYjaY+GTVIfqiogKp/RKYPrPmBfQqlG77kkBpPoboTkSPvPic6+bJzSPjpVcASLphHpEpyedxhUKIcHPT8GuwGC0cyM9g7dFN9aavWDV/z45T+P0BFEWhy9SKPe9X15m38rz7jrZivgT3QgghhBDtxLGiTB75+h8UuIroae/GH6b/hk4RsViMFnweL1lHMvF5vFiMFgqLXeTsysaKQlSMlWtvHomqKrWWrfk8FJX32sdNvA7VWPOc/NromsbBRc8QcDqJ7t+PxDlXN+ZShRBhJN4Wy7WDgotvvrXjQ5y+2ofWA/RO7UR0jBWP28+hvTkAJEwNbq1XvHMXnrz8WvNaugeD+yRDPsdOFTdF9cOGBPdCCCGEEO3Aofyj/H7VPyn2lJIcm8gfpv2aeFtslTRutzv0/r9vbcOOgq7ATXemY4uoO1gv2foZAUcRxpguRA+fds71O73yc4p/2IFqNpP2ywUoBsM5lyGECF8z+11E96guFLlL+GDPijrTKqrCkJE9ANi5NQsAa9eu2AcPAl0n95s1teY1d+kFBhMRqhdPwWl8/rq3z2tPJLgXQgghhAhze3IO8ujqJ3F4naR1SuHhaQuxW6OrpbNagyvb7/g+k7zDBQD0SU+ka3d7neVrXhdF334IQOzE61AM5zZP3nXqFEdffxOA3rfejK1nj3PKL4QIfyaDiVtHzgVg2YGvySo5XWf6ivU/DuzJxu3yAdBl2pmh+bpe8zZ3isGIpWsyAIlqHpk5ZU1R/bAgwb0QQgghRBj74fQe/rJmES6/m8Fd+vHglHuJMkdWSeP1+jGbrfRKTMVstmCxGOncJYpsFa65anC9n1GyZQWaswRjXDeih009p/rpgQAH/7UIzeMhZugQul9x+TnlF0K0H6N6DGFU9yEEtACvb1tSa4AO0K2nnc5dowj4NfbtDD4I6HTheFSzGdeJTByHM2rNe2befV6HWjFfgnshhBBCiDC1+eQP/G3tc3gDPkZ2H8z9k+ZjM1Xdd97vC/DtqsP84/df8M8/fsU/fv8lWSeKuWX+eMZOSSHSVncvvOZxUvTdxwDETZqLop7bcPqTHy+ldN9+DDYbfe+dj6LK7acQHdmtI+diVI1sP72H77N21ppOUZRQ7/3OrcFV842RkcSPGwvUvbBexbz7XoaOtaiefLsKIYQQQoShdcc288T6F/FrftITR3DfhLswn7XIndfrZ93Xh1jz+cHQsFa3y8faLw+yee0RZk9KrfdzijctQ3OVYerUk6jBk86pjo6jxzj+1n8BSLnjp1i7dDmn/EKI9qd7dBeu7D8dgDe2LcEb8NWaduio4BSeo4fyKC0JrhlSsed97pp1aH5/jfkqeu4TjQUcyypqmoqHAQnuhRBCCCHCzNcZ61n03Wtousak3un8avwdmGqYB29QVTatPVpjGZvXH8MeWfc+9QFXGcUbPwEgbvL159Rrr/l8HPzXInS/n7ixo+ky/dwX4RNCtE9zBl5OnC2GbEcey/Z/VWu6uE6R9Owdi67D7u3BhfViRwzHFBuLv6SEoq3basxn6tQD3WjFovhxZh9vlmtoiyS4F0IIIYQII8sPfM3zm/+Djs7FfSYxf9ytGGoJut1uX6jHvto5lw+3u/YeM4DiTUvRPE5MCb2IHDj+nOp5YvF7OI4cwRgdTd/5P0dRat9mTwjRsVhNVn48bA4AH+xZQb6zsNa0FXve7yofmq8YDCRMCY4iyln1TY15FEXF3C04MinaeZKyWr4H2xsJ7oUQQgghwsSHe1by+rYlAMzsN507R9+IqtR+O2e1mrDWMqfeajNhtdY+3z7gLKV40zIA4idfj1LH55yt9OAhMt/7AIA+P/8Z5ri4BucVQnQME3uPpX+nVDwBL//54YNa0w0e3gNFVcg6UUx+bnDl+4SpwVXzCzZtxl9W82r4EYkVi+p1nHn3EtwLIYQQQrRxuq7z3x0f89+dwYXtrht8BbeMuLbO3vBAQONUZjFjJyTXeD59UjIBTas1f9F3H6F7XZi7phDRf1yD6xrweDj4r6dA0+g8aQKdJ1zY4LxCiI5DURRuG3U9Cgrrj29hb+7BGtNFRltI7dcZgF3le95HpiQT0bsXut9P3rpva8wXWlTPmM/x0xLct0kffPAB/fv3r/Z6/PHHq6RbsmQJl112GUOHDmXWrFmsWrWqlWoshBBCCHH+dF3n9W1L+HDvSgBuGnYN84ZcVWdg7/cHeO+N7/nk3R9In5TMpIvTQj34VpuJSZekMeGivpjNxhrzBxzFlGxZAZTPtT+HIfXH//M2rsyTmOLiSL3rzgbnE0J0PKnxvZjeZyIAr25djFbLA8ehlVbN13UdRVFCC+vVtmp+xaJ6PQyFHDtZ0KT1bqtq/kYPAy+//DLR0dGh37t27Rp6v2zZMh566CHuvvtuLrjgApYvX84999zDW2+9xYgRI1qhtkIIIYQQ507TNF78/m2+zlgPwE9HXc/laVPrzOPzBVjy+hYO7cvFYFRZvuoQvVPi+eVD0ylzeImKNLP9QC6fbTzGxem9sNYQ4Bdt+BDd58HSvS8RaWMaXN/iXbvJWhocyt/3np9jqnSvJoQQNblh6Cw2HN/CsaJMvsxYx6V9J1dL039IN4wmlYI8B6cyi+mRFEvnyZM4+uZ/KN23H9ep09i6d6uSxxjThYApEqPPgSPrCDC6ha6o9YRtcD948GDi4+NrPPfUU08xc+ZMFi5cCMAFF1zAgQMHeOaZZ3jppZdasJZCCCGEEOfHrwV4duMbrDu+GUVR+PnYm5maUveidl6Pn3df28KRg3kYTSpzfzKGh/6zBcfqQ9gjzcRFWygs9VDi8BJpM3HZBcnVP7e0kJLvPwMgbsoNDe619ztdHHzyadB1ul5yMfFj2v+NtBCi8eyWKK4fOotXt77LOzs/YXzSKKItUVXSWKxG+g/uxu7tWezcepIeSbFYOsUTO3wYRdu2k7v6G3rdeH2VPIqiYOiSAid3oRYcDfX4t2dhNyy/PidOnODo0aPMmDGjyvErrriCDRs24PV6W6lmQgghhBAN4wv4+Me3L7Hu+GYMisovL7i93sDe4/bz9subOHIwD7PFwE13jiOhZwyO8lWiSxxejp0upcQRvBdyuHw4a1gtv+jbD9D9XiyJ/bGljmhwnY+++jqenBwsXbqQ/NOfNDifEEJc0mcSvWJ6UuZ18O6upTWmGVK+av7ubVlomg5QZWi+ruvV8kT36g9ANz2HghJ301e8jQnb4P7KK69k4MCBTJ8+nRdeeIFAIABARkYGACkpKVXS9+nTB5/Px4kTJ1q8rkIIIYQQDeXxe/n7uufYcvIHTKqR+ybezYW96u4Fd7t8vPXiRo5nFGCxGrnpZxcQnRCBzWIgspbV8iNtJiLOWi3fX5JHybbPAYifcmODe7kKtnxP9hdfgqKQ9st7MEbYGpRPCCEADKqB20bNA+CLw2s5WphZLU3f/gnYIkyUlXo4eigPgPgL0lGtVjzZOZTu3VctT0RiGgC9DPkc7QAr5ofdsPyEhAQWLFjA8OHDURSFr7/+mn/9619kZ2fz8MMPU1xcDIDdbq+Sr+L3ivPnS9d1nE5no8pobi6Xq8pP0TFJOxAg7UAESTsIHy6fm39ueoUDBRmYDWZ+OfY2Bsb2qfPew+X08d6b28k+WYrVZuS6W0dwqszBU69+xz3zRnDlhBTe/fJAtXyzJqXi8/nxef2hY8XfvAsBP6bEAWgJqQ265/GXlXFw0bMAJMy4DFNqSpu/V+rI5PtAQNtsBylRiaT3GM6mrB94Zct/+d2Fv6j2gLHf4AR+2JzF9s3H6ZYYCUDsuHQKvllD1hdfYkzuXSW9Fhfs7e9qKGbrkSwG9grPdUAaOqUg7IL7SZMmMWnSpNDvEydOxGKx8MYbb3D33Xc3++f7fD727t3b7J/TFI4ePdraVRBtgLQDAdIORJC0g7bNFXCzJOszTnlyMasm5na7FDUvwN682u87PO4Am1YVUFLox2xRGT0lho837GXVjhJ0HZatPcD9t41HUWDpuiM4XD4ibSaumpjCNVNTyTh0ELc7OFRVdRZh37kaBSjoMYacfdV7wWriff8jtKIilM6dKBk+NGzukzo6+T4Q0PbawWjTQLYqu9hfkMEHm5cxKLpPlfO2GA8A+3aeJjFNx2BQCPROAiB//QbKxo1FMVUdkWQxRBERKCN7/w72dql9+8+2zmw215sm7IL7msyYMYNXX32VvXv3EhMTA0BpaSkJCQmhNCUlwWEYFefPl8lkom/fvo0qo7m5XC6OHj1KcnIyNpsMi+uopB0IkHYggqQdtH3FnlL+b8MLnPLkEmmK4H8u+BnJsUl15nGUelj8+nZKCv1ERJm58oYhvL3mCNsOBO95pozswe1XDkDRA1wzpQ/zLu5HmdNLVIQZry8AWqDKNMbiz1/CpWuYew0hbcJlDap34YaNHN29B1SVtIX3Etkn9fz/CKJFyPeBgLbdDk5bi/hw/0rWFW/lylGXYDFaQuf0/jq7N39LabEHs9KZfgO7oPfvz+7lK/Hl5dPd4SJu/LAq5WVsTYGcnUS58xg4cGBLX06TOHToUIPStYvgvrLU1OA/KhkZGaH3Fb+bTCaSkur+h7I+iqIQERHRqDJais1mC5u6iuYj7UCAtAMRJO2gbcp3FvK3Dc+RVZpNjNXOQ1PupVdszzrzlBS7WPzadvJzHUTbLUy6ehD/9/4ucgpdmIwqd88ZxqXjqg5PdTqdZJ04QkpKCpFntQNfwSlce9YB0Pmim7A2oJ14CwvJfO0NABKvm0PC0CHnctmilcn3gYC22Q6uHXoF6zM3k+PI57Nja7hh6Owq54eOSuTbVYc5sDuPEWOTAeg6dQqZ731A8bcb6Dl9WpX09t798efsxO7OwmKxYjCE37JzDV3/JPyurAbLly/HYDAwaNAgkpKSSE5OZuXKldXSjB8/vkHDGYQQQgghWkJ2WS4Pf/0EWaXZdIqI448X/abewL6owMkbz2wgP9dBTKyN3uN78ee3tpJT6KJbpwj+b8GkaoF9hYoh+GcrXLcEdA1bn1FYe/art966rnPomefwl5YSmZpC0rzr6r9YIYRoALPBxC0jgt8pn+z7ktNluVXODy1fNf/gnhxczuDuHwnTpgBQuHUb3qKiKuk79Qn21iepeWTlOZqz6q0u7Hrub7/9dsaNG0f//sFtDb766isWL17MLbfcEhqGv2DBAu677z569erFuHHjWL58OTt27OA///lPa1ZdCCGEECLkZMlpHl39JAWuIrpGJfDw1F+SENmpzjyF+Q7efO47igtdxMTb8HaP4rXPgnPjxw3uxsIbRxFVy+r4tfHmZVK2ay0A8VNuaFCenK9WUbj5exSjkbSF96Kazu0zhRCiLmN7DmdY14HsyN7Lm9ve438n/Tx0rkv3aBK6RZN7upR9O08zclwvIhITiUpLo+zgQfLWrKPHrCtD6a09glOqOxvKOHH8NEldw3NRvYYIu+A+JSWF999/n9OnT6NpGsnJyTzwwAPcfPPNoTRXXnklLpeLl156iRdffJGUlBSefvppRo4c2Yo1F0IIIYQIOlqYyZ++eZISTxmJ9u48NPWXxNnqXhcoP7eMN5/7jtJiN/Y4GwdVnWO7T6OqCrdeMYhrpvZp8NDNygrXLgZdI6LfWCzd+9Sb3p2Tw5GXXwWg1003Etm71zl/phBC1EVRFH4yai7/s/JPbMnawfZTuxnRfXDo3NBRPfl6+T52bj3JyHHB76Au06ZQdvAgOau/qRLcG2xRlJniiPIVUnBkH4xNa5VraglhF9w/+OCDDUo3d+5c5s6d28y1EUIIIYQ4Nwfzj/CXbxbh8LlIiU3i/01ZgN1ad09S7ulS3nz+OxylHiJirGwsc1HmCxBvt/C/N49lcGrdPf618eYcx7HnWwDiJtffa69rGoeeeoaAy0X0gP70nH3VeX2uEELUJ9HenRlp0/j0wFe8vm0Jj3fpj9EQDF+HjOzB18v3cfRwPiXFLuwxNjpPmsCRV1/HcTgDx7HjVR48+mJ7Q24h/uzDrXU5LaJdzLkXQgghhAgHe3IO8ujqJ3H4XPTrlMrD0xbWG9ifzirhjWc34Cj1YIw0sb7YQZkvwLC+nfnXr6aed2APULDmHUAncuB4LF2T601/atkKinfuQrVYSFu4AMVgOO/PFkKI+lw3eCYxlmiySrNZcXB16HhsfARJyXGgw+5tWQCY7HbiRo8CIHf1N1XKsZUPzbeWnGiZircSCe6FEEIIIVrA9lN7+MuaRbj9HgZ36ceDUxYQaa57leqsE0W8+ewGnA4vfrPKJocbPzB3ehp//Nl44uzW866P53QGzv0bAYW4SfPqTe/MPMmxN4PrFyX/5BZs3buf92cLIURDRJht/GjY1QC8t3sZha7i0Lkh5Qvr7SoP7gG6TJsKQO7qNeiBQOh4Qt9BwfNaNm6vv3kr3YokuBdCCCGEaGabMrfzt3XP4g34GNl9CPdPmo/VVHdgnnmskH8//x1ulw+XCju8Pqw2Ew/dPo5brhjU6O2cCte8C0DU4ImYE+qeN68HAhx8chGa10vM8GF0u/zSRn22EEI01JSUC+gT3xuX383bOz4KHR88vAeqqnAqs5i87DIA4saMwhgdhbeggOKdu0Jp41P6oekKsaqLE0fab++9BPdCCCGEEM1o3bFN/OPblwhoAcYljuR/JtyF2Vj31rzHMvL5zwvf4XH7KUVnjxYgJTGGf/1qCumDujW6Tu6sQzgPbgFFJXZS/WsUZX7wEWUHDmKIjCBtwXwUVW4hhRAtQ1VUfjrqegC+OfodB/IyAIiIMpPaP7hb2s5tJ4NpTSY6T5wIQM6q1aEyDBYbRcbgFKbcg3taquotTr6ZhRBCCCGayZeH17Hou9fRdI3JyeNYOP720IJQtck4kMdbL27E6wlQgs4BNC4bn8zf7plEt06RTVKvwm/eASBq6GTMnXrWmdZx5Cgn3lkMQOodt2NJ6NwkdRBCiIZK65TC1JTxALy2dTGargFn9rzftfUkuq4DwVXzAfI3bMTvdIXKcEUnAcGHm+2VBPdCCCGEEM1g2f6veHHLW+joXNJnEr9IvwWDWvcCdIf25fD2yxvx+zSK0DlmUlj4o1H84rrhmE1Ns3idN+sAroxtoKjETay7117z+Tjwr6fQ/X7ix6WTUH7TLIQQLe1Hw67GZrJyuPAYq49sAKD/4K6YzAYK852cPF4EQFS/NKw9uqN5PBR8910ov6lravBn0bEWr3tLkeBeCCGEEKKJfbBnBW9sfw+AK/tfzB2jb0RV6r7t2r/rNP99ZTNaQKcQHWdnG48vnMy00UlNVi+r1Yrz+5UARA+/CFNc3UP8T7yzGOfRYxjtdvr84m4URWmyugghxLmItdqZO3gmAG/v+AiH14nZYqT/4K5AsPceQFGU0MJ6OavOrJoflzog+NN7OtTL395IcC+EEEII0UR0XeftHR/xzs5PAJg7eCY3D59Tb1C8bcsJ3n1tC7qmU4BOt+Hd+MevptC7m71J6qX53NgsJtKSutHtmoV0ve53xE6ue4X80v0HyPzgIwD6/uIuzLExTVIXIYQ4X5f3nUrP6G6UeMpYsnsZAENHB4fm796ehRYIDtdPmDIZgOKdu/Dk5gGQ2H8gfl0lQvFQmNU+F9WT4F4IIYQQoglousZr2xbz0d7PAPjx8DnMHXJlvYH9118d5JP//gBAgaIzffYg/vfmMURYTU1TL7+Xom8/4ti/bidz0c84vuhneE4fxmCLrjVPwOPhwL8WgaaRMHUyncZf0CR1EUKIxjAajNw2KvhgcuXB1WQWnyK1XwIRkWYcZV4yDgYDeWvXLtiHDAZdJ/ebNQBERtrIUYKL6p3ev7t1LqCZSXAvhBBCCNFImqbxwua3WHlwNQB3jL6BWQMuqTff2+9uZ+3yfShAqVnlrvkXctXkPk02/F3zuSla/wFF65aguR3BY24HReuWUPTth2g+d435jr3xH9xZWZg7xZN65+1NUhchhGgKw7oNZGzP4eUPVN9FVRUGDe8OnL3nfXCNkJxV34SG4ZdFJAZ/njjQwrVuGRLcCyGEEEI0gl8L8NTG11h15FsUReEX6bdwad+6F57z+AI8/vQ6Dm3KREFBi7Xw4APTGZjSqUnrpqhGSrYsr/FcyeZlKGr1lfuLftjBqWXBPH3v+QXGqKgmrZMQQjTWLSOuxaQa2Zm9n00ntzOkfNX8fTtP4fMGAOh04XhUsxlXZiZlhw4HM3ZOBkDJP9oKtW5+EtwLIYQQQpwnb8DHP9a/yLfHt2BQVBaOvz20XVNtTuU5ePgvX+E8UgRAbO9YHnpgOjHRliarl67ruE8eIFBWGOqxP5vmdqB5qp7zOxwcWvQMAN0uv5S4USObrE5CCNFUukYlcFX56Kg3t71H18RIYuNteD0BDuzJBsAYEUH8BekA5JYvrGfv3T/403UKXQu0Qs2blwT3QgghhBDnwe338Pe1z7Elawcm1cj/TLyb8Umj68yzYecp/vR/q4gs8QLQZ3h3FiyYgMHQNLdkuhagbM96Tr76W04v/iuqLRrVGlljWtUaiWqpeu7IK6/jyc3D2q0ryT+5pUnqJIQQzeGagZfTKSKOXGcBSw98yeCRwd77neWr5gOhVfNz165D8/no0ScNj27EhA9v3skaSg1vEtwLIYQQQpwjp8/FX75ZxI7svViMFu6fPJ9RPYbWmt4f0Hh16W5ee30zXf3BY2MmJfOjm0c1yfx6zeeheMsKTjx3Dzkf/gPv6cPoXje+/CzsY6+oMY997Ex0zR/6vWDTZnK++hoUhb733oPBZmt0vYQQorlYjGZuHn4tAB/u/YzEgcGHlYf25eByBh+gxg4fhikuFn9JCYVbt5PYzU5mIDj9KffQntapeDOS4F4IIYQQ4hyUeRw8uupJ9uUdJsJk48EpCxjSdUCt6fOLXTz43Ho2rT5MYvmt15TL+nHF1UMaHdgHnCUUrHmX44vuIv+zl/EX5aBG2ImbfD29FryApXsqsRfOIXbSvFAPvmqNJHbSPGIvvAbVZAXAV1LCoWeeB6DH7KuIGTyoUfUSQoiWMD5pFIMS0vAFfCzLWknX7tFoAZ09P5wCQDEYQtvi5a5ajdGgUmgJLr5XfHR/q9W7uVRfRUUIIYQQQtSoyF3Cn1Y/xfHik0SbI/l/U+4lNb5Xrel3HMrl//69hagyHz3KA/uLrxzIhdP6NKoevsLTFG9cSukPX6P7gz1UxtiuxIybRfTwaaimM/P3VaOZ2PGziZswB7+zDGNEFHoggGo0A8H5+YeffxFfURG2pER633Rjo+omhBAtRVEUbhs1j//9/C98l7mVG/oNIfsU7Np2ktHjewPQZeoUsj76hILNW/CVlhKI6w1529FyMlq59k1PgnshhBBCiAbIcxbw6OonOVWaQ6zVzkNTf0lSTI8a02qazvurDvKf5XtJRKFreWB/+dWDSZ+Uct518Jw6TNF3H+PYuwF0DQBztz7EXng1kf3HoaiGGvOpJitOp5Mjx7NISUkhIiLizHWtXUf++g0oBgP9Ft6Lajafd/2EEKKl9Y5N5LI+U1h5aDXfBlZjZyjHDhdQXOgiJs5GZEoyEcm9cR49Rt66b4lITIM8sDpOoQd8KAZTa19Ck5HgXgghhBCiHqfLcnl01b/IdRbQOSKeh6f+km7RXWpMW+r08o+3t7Jlbza9UeiCCgrMvHZoqCfpXOi6jitjO0XffYz76M7QcVvqSGLHz8bau+HD+93uqvvae/ILyHjhZQAS511HVN/GjSgQQojWMG/Ilaw/vpnj3uOM7z6c0lMau7dnhUZJdZk2laOvvUHuqm/ofusCHFvNRKpevDnHsXRvP997EtwLIYQQQtQhs+QUj65+kkJXMd2iEnh46kI6R8bXmPbgiUIee3MLOQVOUhWVTrqCosCs64czfGzSOX2uHvBTtmc9xd99jDfnWPCgaiBq8ERixs3C0jW5Udel6zqHn3kWf1kZkX36kHjdnEaVJ4QQrSXKEskNQ2fz0vdvcyRiD50ZwM6tJ0PBfcLkSRx949+U7t9Pb9XND4FODFRP4Tx5UIJ7IYQQQoiO4GjhCR795ilKPWUk2bvz4NRfEmeLqZZO13VWbjjKix/twh/QGGQ2EenVUFSFa24cwZBRPRv8mZrXRen2ryjauJRASR4AismKfeTFxKRfiTEmoUmuLfuLLyn8fhuKyUS/hQtQjXJbKIQIX9NTJ/Dl4bUc9x2ns9qf7KwSck6X0qVbNOb4OGJHDKdo6zYC2zZySu/C4AgHjvxc4lq74k1IvsWFEEIIIWpwIC+Dv655GofPRUpcEv9vyr3YLVHV0rk9fp557wdWb81EAcbabVDiRVUVrr15FAOHdW/Q5/nLiijZvIySrZ+jucsAMETGYh87E/uoSzHYqn/2+XJnZ3PkldcB6P3jHxHR69xGFQghRFujqiq3jbqeh79+nBJ7DvairuzaepKLrgjuZtJl2hSKtm4jd9U3XHzfffRK6UnAWYIe8KNr/tDuIeFMgnshhBBCiLPszjnA39Y+i9vvoX+nVO6ffA8R5ur7vp/ILuWvb2zmRHYpBkVhShc7pdllGAwq1906mv6Du9b7Wd78LIo3fkLZjtXoAR8ApvgexFwwi6ihU0Kr2jcFq9WKrmkcfOoZNLcb+6CB9LhqZpOVL4QQrWlAQh8m9k5nR/6JUHA/bUZ/FEUhflw6BpsNT04Ohi3LOf7pZjS3A9UaiX3szOD2oE34fdsaJLgXQgghhKhk+6nd/N/6F/AFfAzp0p//nXg31hp6dNZuO8miJdtweQLER5m5MD6K7OPFGI0q824bQ98BNS+4V8F98gBFGz7CuX8ToANg6dmP2AuuJqLfmFpXvj8fAbcbq8lEn+49MJnN9LjqSgIuF2m/vAfF0HSfI4QQre3Hw65h4fE/Ejjip6jQRebRQpJS4jFYLMSPTyf362/IXbWa2PKNSzS3g6K1iwGIHT87rHvwJbgXQgghhCi3MXMb/9rwCgEtwKjuQ/j1hJ9hPmubJJ9f49Wlu/h03REAhqZ0oi8KmUcKMZkN3PDTsaSkda6xfF3XcB7aSvGGj3Cf2Bs6HpE2htjxV2NJHNDgle8bSvN6yfzgI059upyAw4EhMpLuM2cw5E9/xBhRfTSCEEKEs/iIWOYMvYxvDh0hLj+R7d8fJykluAhql2lTyf36G9wFoPcGRT2Tr2TzMuImXNs6lW4iEtwLIYQQQgBrjm7k2U1voukaFySN4t5xt2E0VL1Vyil08vc3t7D/eCEA107pg368mBNHCjFbDNx4Rzq9UztVK1v3+yjbvZai7z7Gl5cZPKgaiR46mZhxszAnNM+c94DbTeYHH5H57pIzxxwOMhe/h6Kq9LxmNgZr+PZSCSFETWb2u4i1iU9BPvyw9QRXXDMMg0ElKiUJgxkCXnAXgq3S17XmdqB5HBgiqi+aGi4kuBdCCCFEh/fl4bW8tOW/6OhMSb6Au8f+GMNZw+K/35fNE299T6nTR6TNxIJrh7Fv7VFOHivCYjVy08/Gkdi76rrLmttBybYvKN60jEBZAQCKJQL7qEuJGTsTY3TNW+o1FcVo5NSny2s8l7V0GYlzw7uXSgghamIymLjxokv4ZPdBjB4LW344yLhR/TFERBPR1UTpCR+uvKrBvWqNRLVEtl6lm4AE90IIIYTo0D7d/xVvbn8PgEv7Tuano65HrTRWM6DpvPP5ft79cj+6Dn0SY1g4dwRfLNnJqcxibBEmbvrZOHokxYby+EvyKd68jJJtX6B7nAAYouKJSZ+JfeQlqNbmvYF05+RQsnc/MYMGEHA4akwTcDgIOByoMeHbSyWEELUZkziMlUm70I5Y+PybbaSP7Ifm99P5oumUvrGSgG7HEBeL7ilCc5YQPfoKNL8fgyF8Q+TwrbkQQgghRCPous77e1aweNdSAGYNuISbhl1TZc57cZmHx9/6nu0HcgGYMT6ZH01P491XNpN9qpSIKDM/vusCuvWwA+DNPUHRd59QtmsNaH4ATJ0Tib1gNlFDJqGcNX+/Ka/FcTiD/I2bKNy8BceRoxjtdsa89ByGyMgaA3xDZCSGyPDupRJCiLpcedE4PnllL/4sK5uO72Bg54HEXvZjBqWMwT5wIL6SYkwxMfgKstHsXXD6VaItrV3r8yfBvRBCCCE6HF3XeXvHR3y873MA5g25kmsHXVElsN97pIC//Xsz+cVuLGYDv7h2OOn9Evj389+Rm11GVLSFm+++gM5do3Ad30Pxho9wHvo+lN/aaxAxF8wmou8olMqrNjURzeejeOcuCjZtpmDTZrz5BWdOqioRiT3x5ObS/corqsy5r9Djqpnofj8Y5XZQCNE+DR+YyvKoPVBmZMmXq3j05oHoXijZu5/9//fPM4uMXnkFCbNmY7WG9/dheNdeCCGEEOIcabrG61uXsPLQagBuHn4tVw24OHRe13U+WZvBa0t3E9B0eiZEcf+tY4mzmXjj2Q3k5zqIjrFy813p2Ar3kLXyIzwnD5TnVojon07s+Kux9uzX5HX3lZZS+P1WCjZupnDrNjS3O3ROtVqJGzmc+PSxxI0ZjckeHE2QdN0cFEUha+my0I1sj6tmknjtNajm8N7TWQgh6qIoCmPTU9nw9RHIiqawJBff52urLzJa/nuPq2eDMXx3EZHgXgghhBDtmsfvwaAacHhdRJpsHC3KZGf2PhQU7hh9I5f0nRRK63T7eOrd7azfkQXAxOE9WDBvBF6njzee3UBhvpOYOCtzJgVwffD/KCkIplMMJqKGTSNm3FWYO/Vo0vq7T58mf2Owd75kz17QtNA5U1wc8eljiE8fS+ywoTUG66rZTM9rZpN43Ry8ZWWYo6LQAwEJ7IUQHcKIMb3Y8PURoosTiDTY2VvLIqOnPl1O0rzrWrh2TUuCeyFEu+T2+jGoKg63j0iriYCmYTXLV54QHY034OPjfZ+z4sBqHD4nkaYILk+bwh8u+jX78zMY23N4KO3RUyX89fVNZOU5MBoUbp81hJkTUijMd/Lv57+juNBFTKTOxdaP8K07BQRXV7aPvhz7mCswRsU2SZ11TaPs0GEKNm6iYPMWnMeOVzkf0bsX8eljiU8fS1TfPihq/UP+DVYrTqeTI1lZpKSkEBER0SR1FUKIti6hazTdeto5fbKEnVuOobTjRUblTlcI0e54fQHeX3WIpWszcLiCW1bNmpTKdRelYTYZ6i9ACNEuePwePt73Oe/tPtNL4/A5eX/PChRFYfaAS0PHv9p8nGff34HXF6BzrI3f3jKGAb3jycsp481n11NW6sNuKGG6aQU2jxOjvTMx464ievh0VEvjh3BqXi9FO3aWz5/fgq+w8MxJVSVm8KDygH4M1m7dzvtz3JWG8QshREcxZGRPTp8s4cC+Iga140VGJbgXQrQrbq+f91cd4p3P94eOOVw+/lv++5xpfaUHX4h2IKAFKPWUUewppdhdSomnjJLy98WeUnwBHz8bcxMrDqyuMf+KA6uZM2gGXl+AFz7cyecbjwEwsl8Cv7lpNDFRFjJ37+O//96Hy2ckxlDIxdErienWlZjxVxM18EKURm6X5CspoXDL9+Rv3EzRtu1oHk/onGq1Ejd6JPHp6cSNHokpOrpRnyWEEB3ZkJE9+HLZXjKPFpF+yRUUf9Q+FxkN35oLITosTdMpcXgpLHVTWOqhqNRNYYkHl8fP3On9WLo2o8Z8n6zNYM60vix4/Guc7uCwfYNBwaAqVd8b1PJjld4bFIyqilqexmhQUct/Vktby3ujQUFV1Sr5K8o1qApqxfuz62Eor18d71VVqfGahahgtVpbuwp10nQNp9dVKVgvrRKsl7jLyn8Gj5d6ax5WWSEppgfF7hIcPmeN5x0+Jw6vi+cW72P9D1koCtx46QDmTk/Dd2I3u979jGV7k/HoVuIM+cwcfIJuE+/Dljqiyor658qVlUVBxfz5ffurzJ83d+oU6p2PGToE1dQ82+YJIURHY4+10Tu1E8cO55PXfSgp1wfn2Le3RUYluBdCtAm6ruPy+Cks9VBYEgzaC0vdFJV6KCzxVAnki8q8aJperYze3aK5JL0XDpevxs9wuHwUl3nRdcgpdDX3JbUoVQFVVTGWPxioeK8qEAj4sX1WgNGontsDjRoeYtT6QMOg1Fh2TQ9EDLWVV9ODixrq15jAqiPy+D2YLGZ6pPTEZDHj8XuwGJt/E19d13H7PaEAvUqg7imjJBS0B3+WesoI6Fr9BVeiKAp2cxR2SxR2azQxlujQz84R8cTZYog0RdQY4EeaIrAYrOw8lIc90sx9N44gTc/g9OuvcCqziK9KL8OrW0iIcnPjreOJTb31/P4OgQClBw6GtqtzZZ6sWo+U5GBAPy6dyNQUad9CCNFMho7qybHD+ezdmUvabRMYfd01uEtLsEbbySnJwW9QCO/QXoJ7IUQz8/kD5UF55aC9cuB+5pjXF2hwuYoCMZEWYqMtxEVbiLNb6RofQZzdSqTNVGOAH2kzEW+38JubRuPzawQCOgFNI6DpNb73B3S08mP+8mNapffBdDqBQHm+yu/PSuMvP6414H2N5ZW/9weqP9QA0HTQAhr+Wv6ERY6aey/DkaoqGMsfANT0QOPs92ceEtTyYOOshwjGs0ZRNGiERg0PRGocoVHtYUXtD1hUhUYHejUtJjej31SuHng5ZsO59wp7A75gj3r5MPgzwXqlofHlxyqGxp+rSJMNuzUau6VqsB5TfsxuiSKm/FiUORK1jsXkPH4PM/pNrTLnvsKMflPZdyyPXp3M3DPKQeDrR8kpyibXl8DXZZfj0830TIzkprsvw2o7t79VwOOhaPsOCjZtonDz9/iKi0PnFIMB+5DBZ+bPd+lyTmULIYQ4PwOHdWPFBzvJPV3G75YuwhynE2u1U+QuodRTxnWDr2D2gEtb5AF4c5HgXghxzgKaTmkNw+KrBO3lx8pq6UWvTYTVSFy0hdhoayhojysP4Csfi4k0YzBUv6l3e/3MmpQammNf2axJqQQ0nZQe4bsKKgSnJVQ8OPCXB/1atQcQwYcCDqeLw4czSOqVjMlkrvFhRughRnl5WkArL7eGhx8VDzTOenChafW/r/HhR01lV3qgUdv1ezUd/AANfyAUjs6e1mFQK0ZS1PDeUPHQI5j+phlp7CzdyPt7qi4m997u5eg6jI4fzxcbM9ENXvyKCz9u/IobHy68ugsvLjyaC4/uxKO5cAWc+HRPHbWtmUk1EW0OBuXR5qgqwXqszU5s+c+Y8sDd2Mh57FVoBq7sdynosOJgpQccaVO5Ku1Scjes4K7AR3jWlAKQq6bwtXMKPl2hd594bvhpOhZrw+rjLSqicPMWCjZtoWj7D2heb+icISLizPz5USMxRoX3gk1CCBGObBFm+gxI4MDuHGLze5AdsZ9ST1nofMVaLOFMgnshBNA0w+JrYzSoxNnLe9ijreW97dZqx2KjLY1e7M5qNnLdRWlAcI59e1wtX1UVVNWAqQF/KqfThKfYwoDesWG39ZWu63U+KKg62qEBDwsqjcgI5q/5fUNGZfjLH6KE3pf/DATK61VvGVWP1fa/UzBNfQ8wdFA0MPpRDD4w+ImJNpLacyz/t3R1jTlWHlzN7FmXskV5i1J3WY1pav00TQG/Gd1nRveb0X0W8JvQfZZKx8xQ/t6lGSkBTlYryVX+ykZRqDSVo3xtior3dTzcqGskRpTNxO2zhqD4NGZ0G8Y1Ay7F4S4l0hqNu/A0poAXZd/XaK5SjLFdKO59FV+tA39AIyWtMzf8dCwmc+3fF7qu48o8GRxuv3EzpQcOgH7mP6QloTPx6enEjxuLfdBAmT8vhBBtQN+hnTmwO4eY/B5kJ+6HSgPkHD4nTq8LuzV8FzCV4F6Ids7rC1BW4AwF54WlHooqBe+hIfNNMCy+au96eQAfbSHSZmrReaRmk4E50/oyd3o/nG4fEeX73LeHwL4jUZTyufcG2vV/O78WoMzjpMzroNQdXOTN4XVS6nHi9LlweF04fcGXy+/GVf7T7XfjDrjxBNwE9Kr/73aJ6UGJp+7F5Eo8ZcTa7JR6yzBhxazYMGHDpFsx6jYMugWDZkXVrKgBC0rAghqwoAWMaBo1TytBJ6BoBIw6AVUnYGzYtBJdDwbV/gA0dGyAgoaJACal/FXxHj8mJUDPeDOB4i44d62meP17qBF2DJGxFDmK0JwlxE68jk6X3YHmKuUUffjkja0E/Bp9B3Zh3q2jMdbQ5vRAgJJ9+0Pz591Zp6qcj+zTh/j0MXQal05Ecm+ZPy+EEG3M4GE9+XTJDszeCCLK4nBGn9l2NNIUQYS58VubtiYJ7oUIQwFNp8ThqdarXljqpqh8eHx+sYuCYiduX+Y5ld3YYfFtRcUIgJio4LwpE223riJ8aZqG0+/C6XPj9Lpw+pzlgbi7PDCv+ruzvFfA6XMHewh8LrznMS+9JgoKNpOVCJONaFMkMVZ7nYvJxVljeGTqwnrnrddH13XQ/Oh+H5rPi+4/6+XzBs/5veh+D5rXS8DnIVD+syKP5vOi+Tzofl+V/Ph96IHgTwI+lIA3+FOv+2GkarZjsd9I9vcrANCcJWjOktD5ki0riJs4lwN783jvza0EAhr9B3fl2ltGYTSeCewDLldo/nzB5u/xl5ae+ZsbjcQMHUL8uLHEjx2LpXOn8/47CiGEaH6qAWJTDJQcgpj8nlWC+xn9phLQAhjV8A2Rw7fmQrQzuq7jdPvP9KafFbRXPlZc5ql1GG9NWnJYvBDhomI19zNBeKUAvK4AvVJal9/dZPWxGi1EmGyhV6TZhq3ifaXjFecq/x5htmE1WlBQyoNiH16/t/bF5NKm4i3Jg4ztlFQE02cF5lp5OWcfrwjEKz5H93vhHFe5byjlrJ+1MhhRjGZUoxnFaEYxmjAl9CLgKkVzB7fMq+i5D5T33GtuB7u2HOXj9/ajaTqDhnfnmptGYjCoeAsKKdi8OTh//ocd6L4zD2CMUVHEjRlFfPpYYkeOwBhm012EEKIjsxgtzJg6hncPfU8PTzKm6EK8mpeJyWPPe7HZtqRd38UfPnyYP/3pT2zbto3IyEhmz57NwoULMYf5/oUN0db3M+5IvL7AmQXmahkWX3HM62/4DXJ9w+JtZijIyWTU8IEkxNtleGgHFhMT3gsI1kTXdbwBX2i4+tnD18/0kpcH6L7KwXt5gO53B3udm4DJYKoWhNtMViINZmwGMzaDiQjFhE01YlUM2FCDLx2suoJF11D9fvTAmWBa83jRHV50f36lANt3JrgOBANyh99LWeVAu6JOnXoy+9Y/ga6z7tgWTEYTPr+Pib3HMLvvFHLeeBBffvWZ8I2lhAJsM4opGGirlX83VBw/+5wFxWgK5VVrSBs6bqyc1oSi1jxtQw/4sfRII+aCOdhSh4X2M3Zl7OD7lWtZs2Qfuh7cHuniC+PJ+uBDCjZupuzgwSrlWLp2IT49nU7jxhI9cACqsV3fPgkhRLuW1q8rN96RTu/UeDzu6UREmvEFAmEf2EM7Du6Li4u59dZbSU5OZtGiRWRnZ/PYY4/hdrt5+OGHW7t6zcbt9WMyW+memIrJbMHt9Xe4nli3149BVXG4fUSWz7Vu6r9BQ4bFVxyrbc/12jTVsHin08leTzZRLTzfXbQdbp8Ls8VMQmIXzCYzbp8Lq6ltzCXzB/zlQber7gD9rN8rp69/obmGMSgqNoOZCDUYfNsUIzZFxYYBKwo2FKwaWHWwaTrWgIYlEMAaCGD1+bH4fRj8PnR/Mbo/t7xX2weav97P1gBn+aup+QpOUbjsBWZP/wnXDZiB3+HAGBmJz1FM2YaPMcZ0wdQ5sUpv95lA2nIm8DaZqwTswaC7elql4ngb+r7RtQDdbnwER3Y+OipuzUgEKmWmnuz2jUbXy+gT4yJpzUvsWJxdJW9UWlpwuH36WCJ6JbWp6xJCCHH+NE0n82ghH761DbfLh9VmIn1SMhMv6lvjeivhpN1Gfe+88w4Oh4Onn36a2NhYAAKBAH/4wx+466676Nq1a+tWsBl4fQHeX3WIpe10hfCGaMzfQIbFi/bEG/Dxyb4vWHHwmyrbf109qPFDzgJaAFflXvCKoNtbPQCvMUD3uvBpTTXPPNjzbUPBqoNV04OvgFb+8mPxB7AFAlXPVbzXNEx6A4Z910Erf9VJNaKYqg4br+jJVs/u6a4UOKuVA+fKAXalXnHlrF5xtSKtwYjm9XLivQ849enyUK91j6tmknjt9agdYBSbrkFAV9m6p4xNL+0O3cSNnZDMrb8Yz7dLt2J753E8gGIyETt8GPHpY4gfOxZzfFxrV18IIUQT83r9fLvqMGu/PDNCy+3ysebz4O8XTuuDOYzvxcO35vVYs2YN48ePDwX2ADNmzOCRRx5h/fr1zJkzp/Uq1wzcXj/vrzrEO5X29na4fKG9vudM69vug8b6/gaXXdCbgyeKWmxYfGuuFi86NrfPxSf7vuC9PStCxxw+J++V73c+s99FuAIeHJ4yHK5SHO4ynJ4yyjwOnF5H+XB2J06fB6ffjcvvwRnw4Az4cGk+PPUsZHYuLJqGNXAm0K4cdAd7yWs5V37crOvnHJiHgmHLmd7qKgF2ld7qOoaN15D2XIeNN6eA203mBx+R+e6SM8ccDk68sxiAntfMxlDHFC5d19H9fnRNQw8E0P0BdC1Q9b2//Pda32vBMgLlZQQq3lc+1tBXRb5A7WVUqqPBZqX/Q4/w7erDrPnyUOi63C5f+U2dzuSrR3Oy9HJihg4jdsQwDLa2MbJFCCFE8zCoKpvWHq3x3Ka1R5k0Pa1lK9TE2m20l5GRwbXXXlvlmN1uJyEhgYyMjFaqVfMxqCpL19Z8XZ+szeDaaX158IVvz3mIeLiItJl46Lb0Ov8Gc6b2ZdHi7ZQ4vDWmqdBeVosXHZdRNbHi4Dc1nltxcDWzBl7Kb1f8nlLPue1vfjZTHUG3VdOwaHowQK+ht9yq6Vh1BUOl4DjYS10eKFvPzLdWz+rprrkHu/Kr5uHkbXHYeHNSjEZOfVp9MT2ArKXL6HnN1Wz75a/xFRdXDZbLA3q05lkkr6XYBw/EYFLZtP5Yjec3rz/G5EvSSP3ZnS1cMyGEEK3F7fbhriUecrt8uN0+Ist3WgpH7Ta4LykpwW63VzseExNDcXHxeZer6zpOZ3PMjjx/iqLg8Su1Bu4Ol4+iMi9FJW6OnS6tMU24690tmqI65rc7XD5KnF6G9+2Ey+MnJspMbJSF2Ojyn1FmYqMtxESasZgb0sOm4fE03SrZzcHlclX5KToGVVXx4K13f/NOFjuao+RMD7mmY0XBWr7QmxUDNtUQnH+uGolQzVgNJmxGCxEGCzajFZPJimI0QeXg2xD8eeaYqUqAjeFMbzaqoVkCbR2oNrZAB7x+oP558O2BoigYPB4CDkeN5wMOB77iYtB1fIVF51a4wYCiqihGA4pqQDGoKAYjGFQUgyH4UoPHFIMaTB/KYyw/FzyGQQ2WUaUsw5k8obIqjp0pN5i+ctrKn2/AFGPH7fLXcxPnRzV4m2xhxbZO/l0QIO1ABHXUdmCxWrHaTDX+22C1mbBYTW0u1oNgDNqQe6Z2G9w3F5/Px969e1u7GlUYjUYGDhpCpM1UY3AbaTMRF23hoqERePq3zzmWFrOROLu1zr9BbJSFy4Zb8Psrgndv+auMgAPyHZDfkpVuIUePHm3tKogWZLFYGDBwQJ37m8dbY7il8yV4Y33oqhEMRlAaNgrFD5SUv2oVKH95Kn5xlb9ESzEajQwZOAhDZGSNAb4hMhJTXCzMnIHZ7wdVDb4MKkrF+9Axw5n3itLgBzJ6+au1GP0+BtuM9dzEGdm9exd+f8d46FNB/l0QIO1ABHW0dpDcO5X0icms+eJgtXPpE5MpKiri2LEjrVCz+jVkx7d2G9zb7XZKS6v3UhcXFzdqWyiTyUTfvn0bU7Vm4fcHmDUpNTS/vLJZk1Lx+wNcPnlYK9Ss5TTkb5CWFt7zaM6Fy+Xi6NGjJCcnY5N5pB2KL+BjRtrU0Bz7ymakTcUX8JI6uH1/HwgI+H10v2ommeVz7CvrftVMAn4//SdNbIWatRy/L0D6pOTQQkmVpU9Kxu+TfxdExyPtQEDHbQeKojBhel9QgnPsK6+WP+Givvj9XgYOHNja1azm0KFD9SeiHQf3qamp1ebWl5aWkpubS2pq6nmXqygKERERja1es7juouANyie1rhTfPnvtK5O/QXU2m63NtlnRfK4edDkQnGNf42r5He9/hQ4p6dprUAjOsa+6Wv41qGZzh2gGEy8KPpA/+ybuzJZHHeGvUJX8uyBA2oEI6qjt4MJpfZg0PQ2324e1fOtsk8mAqY1sGXy2ho6aa7fB/eTJk3n++eerzL1fuXIlqqoyYcKEVq5d8zCbDMyZ1pe50/tR5vQQFWEhoGkdZhs8qPo3cLp9RJT/z9qR/gZCAJgNJmYNuJg5g2aEgnt/wNfobfBEeFHNZnpeM5vE6+bgLSvDHBWFHgh0iG3wKhhNhhpv4sJ9L2MhhBDnr2K7u4rF8wy0j0Wy28dV1OCGG24gMjKS+fPns27dOt5//33+/ve/c8MNN7TLPe4rWM1GfF43WScy8Hnd7X77u5pYzUZMRpWYKAsmo9oh/wZCAFhNNrweL7mZOXg9Xqzmtvk0WjQvg9WK2+fjcFYWbp+vzu3v2iuz2YjBqBIZZcFgVMN6D2MhhBCiNu02uI+JieGNN97AYDAwf/58nnjiCa677jp+97vftXbVWoTb3bZXchdCtJzG7BAi2g/5d0EIIYRo39r1o+s+ffrw+uuvt3Y1hBBCCCGEEEKIZtVue+6FEEIIIYQQQoiOQoJ7IYQQQgghhBAizElwL4QQQgghhBBChDkJ7oUQQgghhBBCiDAnwb0QQgghhBBCCBHmJLgXQgghhBBCCCHCnAT3QgghhBBCCCFEmJPgXgghhBBCCCGECHMS3AshhBBCCCGEEGFOgnshhBBCCCGEECLMSXAvhBBCCCGEEEKEOQnuhRBCCCGEEEKIMKfouq63diXCxdatW9F1HbPZ3NpVqZOu6/h8PkwmE4qitHZ1RCuRdiBA2oEIknYgQNqBCJJ2IEDaQbjxer0oisKoUaPqTGdsofq0C+HS8BVFafMPIETzk3YgQNqBCJJ2IEDagQiSdiBA2kG4URSlQbGo9NwLIYQQQgghhBBhTubcCyGEEEIIIYQQYU6CeyGEEEIIIYQQIsxJcC+EEEIIIYQQQoQ5Ce6FEEIIIYQQQogwJ8G9EEIIIYQQQggR5iS4F0IIIYQQQgghwpwE90IIIYQQQgghRJiT4F4IIYQQQgghhAhzEtwLIYQQQgghhBBhToJ7IYQQQgghhBAizElwL4QQQgghhBBChDkJ7oUQQgghhBBCiDAnwX0bs2LFCn7+858zefJkRowYwezZs3nvvffQdb1KuiVLlnDZZZcxdOhQZs2axapVq6qVVVpaygMPPEB6ejojR47k3nvvJScnp1q6JUuWcNVVVzFixAimTJnCgw8+SH5+frNdo6hfU7UDr9fL3//+d2666SZGjBhB//79KSgoqPEzt27dyvXXX8+wYcOYNm0aL774YrXPEy2rpdvBO++8w09/+lMmTJjAqFGjmDdvHl9++WWzXqOoX2t8H1Q4ffo0I0eObFBa0bxaox1omsbrr7/O5ZdfzpAhQ5gwYQK/+c1vmu0aRf1aox3IfWLb01TtYMeOHdx///1ccsklDB8+nEsvvZQnnngCp9NZ7TPlPjE8SHDfxrz++uvYbDZ+97vf8dxzzzF58mQeeughnnnmmVCaZcuW8dBDDzFjxgxeeuklRowYwT333MP27durlLVw4ULWr1/P73//ex5//HGOHDnCnXfeid/vD6X56KOPePDBB5k0aRLPPfcc9957L6tXr2b+/PktdcmiBk3VDtxuN0uWLMFisTB69OhaP+/YsWPcfvvtJCQk8MILL3Drrbfy1FNP8eqrrzbnZYp6tHQ7eP755+nRowe///3vWbRoEf3792f+/Pl8+OGHzXmZoh4t3Q4qe+yxx4iIiGjqSxLnoTXawcMPP8xLL73EzTffzKuvvsoDDzxATExMc12iaICWbgdyn9g2NVU7WLFiBceOHeOOO+7gxRdf5NZbb2Xx4sXcfffdVT5P7hPDiC7alPz8/GrHHnzwQX3UqFF6IBDQdV3XL730Uv3Xv/51lTTXX3+9fscdd4R+37p1q96vXz997dq1oWOHDx/W+/fvry9btix07Kc//an+4x//uEpZ7733nt6vXz89KyurSa5JnLumage6ruuapum6ruvvv/++3q9fvxrLfuihh/Rp06bpHo8ndOyJJ57Qx4wZU+WYaFkt3Q5qOnbbbbfpV1555Xlfg2i8lm4HFb799ls9PT1df+WVV+pNK5pfS7eDb7/9Vh80aJC+b9++proE0QRauh3IfWLb1FTtoKZyPvnkE71fv376zp07Q8fkPjF8SM99GxMfH1/t2MCBAykrK8PpdHLixAmOHj3KjBkzqqS54oor2LBhA16vF4A1a9Zgt9uZMGFCKE1qaioDBw5kzZo1oWN+v5+oqKgqZUVHRwPIUJtW1FTtAEBRlHo/b82aNUyfPh2z2VylrJKSErZt29aIKxGN0dLtoLbPq2k6j2g5Ld0OAHw+H48++igLFiwgNja2UfUXTaOl28HixYtJT0+nf//+ja+8aDIt3Q7kPrFtaqp2UFM5gwYNAqjyb7/cJ4YPCe7DwPfff0/Xrl2JiooiIyMDgJSUlCpp+vTpg8/n48SJEwBkZGSQkpJS7Ys7NTU1VAbAddddx9q1a1m5ciVlZWUcPHiQ559/nmnTptGjR49mvjJxLs6nHTSE0+nk1KlTpKamVjmempqKoihV2otofc3VDur6vLPbhmh9zd0O3nzzTQwGAzfeeGOT1Fc0j+ZsBz/88AOpqan8+c9/ZsyYMQwbNozbb7+dI0eONFn9RdNoznYg94nho6nawffffw8Q+rdf7hPDi7G1KyDqtmXLFpYvX85vf/tbAIqLiwGw2+1V0lX8XnG+pKQk9GS1spiYGHbt2hX6/aqrrsLlcnHffffh8/kAuPDCC/nnP//Z9Bcjztv5toOGKC0trbEss9mMzWY7p7JE82rOdlCTpUuXsm3btipz+ETra+52kJ2dzTPPPMMzzzyDwWBoghqL5tDc7SA3N5cPPviAvn378vjjj+Pz+fjnP//J7bffzooVK7BYLE1wFaKxmrsdyH1ieGiqdlBQUMCiRYuYPn06ycnJgNwnhhvpuW/DTp8+za9+9SvGjRvHLbfc0iyf8fnnn/PYY4/x85//nH//+9/87W9/49ixYyxcuFCGW7URLdEORNvX0u1g3759PPLII8yZM4eLL7642T9PNExLtIO///3vTJgwgfHjxzdL+aLxWqId6LpOIBDgueeeY+rUqVxyySU8/fTTnDp1iqVLlzbLZ4pzI/eJApquHfh8Pn79618D8Pvf/76JaidamvTct1ElJSXceeedxMbGsmjRIlQ1+BymYpXa0tJSEhISqqSvfN5ut3P69Olq5RYXF4fS6LrOI488wrx586qsepqUlMSPfvQj1q9fz8SJE5vnAkWDNLYdNETFCI+KJ7MVvF4vLpdLVkZuA1qiHVR28uRJ7rzzToYNG8Yf//jHRtZeNJWWaAfbtm3js88+Y/HixaH8LpcLAIfDgc1mw2azNcn1iPPTUt8Hdrudbt260blz59Cx1NRUunXrxqFDhxp7GaKRWqIdyH1i29dU7UDXdR544AF27NjB22+/TZcuXULn5D4xvEjPfRvkdru56667KC0t5eWXX64yvL5ivsvZ81syMjIwmUwkJSWF0h05cqTaU9UjR46EyigoKKCgoIABAwZUSVOxkMbx48eb9sLEOWmKdtAQERERdO/evVpZFe1H5lu3rpZqBxUKCgq4/fbb6dSpE08//TQmk6lxFyCaREu1gyNHjuDz+bjmmmsYO3YsY8eODT3gufjii3nggQea4GrE+WrJ74O+ffvWes7j8ZxTWaJptVQ7kPvEtq0p28Hf/vY3VqxYwTPPPFPtv7fcJ4YXCe7bGL/fz8KFC8nIyODll1+ma9euVc4nJSWRnJzMypUrqxxfvnw548ePD61iOXnyZIqLi9mwYUMozZEjR9izZw+TJ08Ggitk2mw29uzZU6Ws3bt3A9CzZ88mvz7RME3VDhpq8uTJfPXVV6H5dBVl2e12Ro4cef4XIhqlpduBw+HgzjvvxOfz8eKLL1ZbIVm0jpZsB5MmTeLNN9+s8rrzzjsBeOaZZ2Rv61bU0t8H06ZN49ChQ+Tm5oaOHT58mNOnTzN48ODzvxDRKC3ZDuQ+se1qynbw4osv8vrrr/PYY4/VOh1L7hPDhwzLb2P+8Ic/sGrVKn73u99RVlbG9u3bQ+cGDRqE2WxmwYIF3HffffTq1Ytx48axfPlyduzYwX/+859Q2pEjRzJx4kQeeOABfvvb32KxWPjnP/9J//79ufTSS4HgFijz5s3j7bffJioqirFjx5KVlcXTTz9NWlqazLdsRU3VDgC++eYbXC5XaCHFVatWERkZSd++fUM9M7fffjtLly7lN7/5DTfeeCMHDhzglVde4Ve/+tU53xCKptPS7WDBggXs27ePP//5z2RlZZGVlRXKP2LEiGa/XlGzlmwHCQkJVYZwQnCaBsCoUaNq3DZJtIyW/j6YO3cu//73v7nrrrv4xS9+gc/n48knn6RXr17MnDmzxa5bVNWS7UDuE9uupmoHS5cu5YknnmDWrFkkJiZWKadXr16h73y5Twwfii6rYbQpF110UehG6mxfffUViYmJACxZsoSXXnqJrKwsUlJS+PWvf820adOqpC8tLeWvf/0rX3zxBX6/n4kTJ/Lggw9Webrn9Xp59dVX+fjjj8nKyiIuLo5x48bxq1/9im7dujXfhYo6NWU7qK2se+65hwULFoR+37p1K4899hh79+4lPj6em266iTvvvLPB+2KLptfS7aCu/az3799/vpchGqk1vg8q++CDD7j//vvZsGGDBPetqDXawYkTJ/jzn//Mxo0bURQl1Gkg9wetp6Xbgdwntk1N1Q5+97vf8eGHH9ZYzl//+lfmzJkT+l3uE8ODBPdCCCGEEEIIIUSYkzn3QgghhBBCCCFEmJPgXgghhBBCCCGECHMS3AshhBBCCCGEEGFOgnshhBBCCCGEECLMSXAvhBBCCCGEEEKEOQnuhRBCCCGEEEKIMCfBvRBCCCGEEEIIEeYkuBdCCCGEEEIIIcKcBPdCCCGEqNcdd9zB2LFjycvLq3autLSUiRMnMnfuXDRNa4XaCSGEEEKCeyGEEELU65FHHsHn8/HXv/612rl//OMfFBYW8uijj6KqcmshhBBCtAb5F1gIIYQQ9UpKSmL+/Pl8+umnrFu3LnR8x44dvPPOO/zkJz9hwIABzVoHj8cjIwOEEEKIWii6ruutXQkhhBBCtH1+v585c+bgcrn49NNPMRqNzJ07l+LiYj799FOysrJ48skn+e6773C5XKSlpTF//nymT58eKqOoqIgXXniBdevWkZmZiaIojBo1ivvuu6/Kw4GNGzdyyy238I9//IMDBw7wwQcfkJuby6ZNm7Db7a1x+UIIIUSbZmztCgghhBAiPBiNRh599FFuuOEGnn32WeLj49m9ezcvv/wymZmZ3HjjjXTt2pU777yTiIgIVqxYwfz581m0aBGXXHIJACdOnODLL7/k8ssvJzExkby8PN59911+/OMfs2zZMrp27VrlM5999llMJhO33347Xq8Xk8nUGpcuhBBCtHnScy+EEEKIc/Loo4/y7rvvYjKZuOiii3jiiSf4yU9+Qn5+Pu+//z5msxkAXde58cYbKSws5LPPPgPA6/ViNBqrzM3PzMxkxowZ3H333cyfPx8403OflJTEp59+itVqbfkLFUIIIcKIzLkXQgghxDn51a9+RWxsLKqqcv/991NUVMR3333HjBkzKCsro6CggIKCAgoLC5k4cSJHjx4lOzsbALPZHArsA4EAhYWFREREkJKSwp49e6p91tVXXy2BvRBCCNEAMixfCCGEEOckKiqKlJQUCgsL6dy5Mzt27EDXdZ588kmefPLJGvPk5+fTtWtXNE3jzTff5O233yYzM5NAIBBKExsbWy1fYmJic12GEEII0a5IcC+EEEKIRqlYwf6nP/0pkyZNqjFNr169AHj++ed58sknufbaa/nlL39JTEwMqqryl7/8hZpmCkqvvRBCCNEwEtwLIYQQolGSkpIAMJlMXHjhhXWm/eyzzxg3bhx/+ctfqhwvKSkhLi6u2eoohBBCtHcy514IIYQQjdKpUyfS09N59913ycnJqXa+oKAg9N5gMFTroV+xYkVoTr4QQgghzo/03AshhBCi0R555BF+9KMfcdVVVzFv3jySkpLIy8tj+/btnD59mk8++QSAqVOn8swzz3D//fczcuRIDhw4wNKlS0O9/0IIIYQ4PxLcCyGEEKLR+vbty/vvv8/TTz/Nhx9+SFFREfHx8QwaNCi0vR3A3XffjcvlYunSpSxfvpxBgwbxwgsv8MQTT7Ri7YUQQojwJ/vcCyGEEEIIIYQQYU7m3AshhBBCCCGEEGFOgnshhBBCCCGEECLMSXAvhBBCCCGEEEKEOQnuhRBCCCGEEEKIMCfBvRBCCCGEEEIIEeYkuBdCCCGEEEIIIcKcBPdCCCGEEEIIIUSYk+BeCCGEEEIIIYQIcxLcCyGEEEIIIYQQYU6CeyGEEEIIIYQQIsxJcC+EEEIIIYQQQoQ5Ce6FEEIIIYQQQogwJ8G9EEIIIYQQQggR5v4/3bTS6QTqvqQ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0" name="AutoShape 8" descr="data:image/png;base64,iVBORw0KGgoAAAANSUhEUgAAA/cAAAIsCAYAAAC3CFmXAAAAOnRFWHRTb2Z0d2FyZQBNYXRwbG90bGliIHZlcnNpb24zLjEwLjAsIGh0dHBzOi8vbWF0cGxvdGxpYi5vcmcvlHJYcgAAAAlwSFlzAAAPYQAAD2EBqD+naQABAABJREFUeJzs3Xd4U9UbwPFvkiZNd2kpLQU6WGWVXbCDvZcIIktQREFkqCgKylBcoOJPoOBAhooDRJRNWbJFloCoyGhpmQVK90ibJvf3R20ktOy2aeH9PA8P5t5zb96b3Fbee855j0pRFAUhhBBCCCGEEEKUWWpbByCEEEIIIYQQQoh7I8m9EEIIIYQQQghRxklyL4QQQgghhBBClHGS3AshhBBCCCGEEGWcJPdCCCGEEEIIIUQZJ8m9EEIIIYQQQghRxklyL4QQQgghhBBClHGS3AshhBBCCCGEEGWcJPdCCCGEEEIIIUQZJ8m9EEKI+0pkZCRBQUFFes4dO3bQs2dPgoODCQoKIjU1tUjPX5IGDx7M4MGDbR2GKOOK4+dMCCHEvbGzdQBCCCHKhtv9h/zXX39N8+bNizmakpOUlMSLL75IjRo1mDJlCjqdDgcHh0Lb/vTTT7z22muW1zqdDl9fX8LDwxk5ciTly5cvqbBLDbPZzKpVq1i5ciV///036enpuLq6Urt2bTp16kSvXr3Q6XS2DrNYHTx4kIULF3Lo0CFSU1OpUKECERERjBgxAl9fX1uHZ9G2bVvOnz9/y3bTpk0rgWiEEELcKUnuhRBC3JYPPvjA6vXKlSvZvXt3ge3VqlUrybCK3dGjR8nIyOCFF14gLCzsto55/vnnqVy5Mjk5ORw8eJDvv/+e7du3s2bNmhs+GLgfGQwGRo0axa5du2jUqBFPP/00np6epKSksG/fPqZOncqRI0d47733bB1qsVm8eDHvvvsuVapUYdCgQXh5eRETE8OyZctYt24d8+bNo3HjxrYOE4DXX3+djIwMy+sdO3awZs0aXnvtNcqVK2fZ3rhxYx5++GGGDx9uizCFEELcgCT3QgghbkvPnj2tXh85coTdu3cX2H69rKysMp3QJiYmAuDi4nLbx7Rs2ZLg4GAAHnvsMdzd3Vm0aBFbtmyhe/fuxRKnLeTm5mI2m2/Y8/7ee++xa9cuXn/9dZ588kmrfUOHDiU2Npbdu3eXRKhWMjMzcXR0LPb3OXjwIO+99x5NmjRh/vz5Vj8HAwYMYMCAATz//POsXbsWNze3Yo8n342uv3379lavExISWLNmDe3bt6dy5coF2tvZyT8jhRCiNJE590IIIYrM4MGD6d69O3/++SePP/44DRo04H//+x8AOTk5zJ49mw4dOlCvXj1atWrFBx98QE5OjtU5goKCeOutt9i8eTPdu3enXr16dOvWjR07dhR4vwMHDvDoo48SHBxM+/btWbJkyR3Fu379enr37k39+vVp3rw548aN49KlS1bXM378eAD69OlDUFAQEyZMuNOPhYceegiAc+fOAXlJ8dy5c2nfvj316tWjbdu2/O9//yvwWbRt25Znn32WXbt2Web8d+3alY0bN1q1u9H8559++omgoCDL+xYmJyeHWbNm0bt3b5o0aULDhg0ZOHAgv/32m1W7c+fOERQUxIIFC/jyyy9p3749wcHBREdHF3reixcv8uOPP9KiRYsCiX2+gIAAHn/8cattZrOZL7/8km7duhEcHExYWBhTpkwhJSWl0M/mwIED9OnTh+DgYNq1a8eKFSsK/Qz27dvHm2++SWhoKK1atbLs3759OwMHDqRhw4Y0atSI4cOHc/LkSatzXLlyhddee42WLVtSr149IiIieO655276uQJ88sknqFQqpk+fXuABl5+fH6+88gpXrlxh6dKlACxYsICgoKBCh8Z/9NFH1KtXz+pzOHLkCE8//TRNmjShQYMGDBo0iIMHD1odl39vnDp1ipdffpmQkBAGDhx407hvR2H3XP7P7vr16+natSv169enX79+HD9+HIAlS5bQoUMHgoODGTx4cKGf3+1ckxBCiMJJci+EEKJIJScnM2zYMGrXrs3rr79O8+bNMZvNPPfccyxcuJA2bdowefJk2rdvz1dffcWLL75Y4BwHDx7kzTffpGvXrrzyyitkZ2fz/PPPk5SUZGlz/Phxnn76aRITExkzZgy9e/cmMjKSTZs23VacP/30Ey+++CJqtZqXXnqJvn37smnTJgYMGGApmDdixAj69esH5A21/+CDDyyv78SZM2cAcHd3B2DSpEnMnj2bOnXq8NprrxESEsLnn3/O2LFjCxwbGxvL2LFjadmyJS+//DIajYYXXnihyHq809PTWbZsGc2aNWPcuHGMHj2axMREnnnmGY4dO1ag/U8//cQ333xD3759GT9+/A17nHfs2IHJZOLhhx++o3imTJnChx9+SOPGjZk4cSK9e/dm9erVPP300xiNRqu2cXFxvPDCC4SHhzNhwgTc3NyYMGFCgeQcYOrUqURHRzNq1CiGDRsGwIoVK3j22WdxdHRk3LhxjBw5klOnTjFw4ECrxHPMmDFs2rSJ3r1788YbbzB48GAyMjK4ePHiDa8jKyuL3377jSZNmlClSpVC23Tt2hWdTsfWrVsB6NKlCyqVivXr1xdou379esLDwy2f9549e3j88cfJyMhg9OjRjB07ltTUVJ588kn++OOPAse/8MILZGVlMXbsWB577LEbxn2vDhw4wPvvv88jjzzC6NGjiY6OZsSIEXz77bcsXryYgQMH8vTTT3Po0CFef/11q2Pv9JqEEEJcRxFCCCHuwtSpU5WaNWtabRs0aJBSs2ZN5fvvv7favmLFCqVWrVrK/v37rbZ///33Ss2aNZWDBw9attWsWVOpW7euEhcXZ9l27NgxpWbNmsrixYst20aOHKkEBwcr58+ft2w7deqUUrt27QJxXS8nJ0cJDQ1VunfvrhgMBsv2rVu3KjVr1lRmzZpl2bZ8+XKlZs2ayh9//HHTc17b9tdff1WuXr2qXLx4UVm7dq3SrFkzpX79+kp8fLzlWiZOnGh17PTp05WaNWsqe/bssWxr06aNUrNmTWXDhg2WbWlpaUp4eLjyyCOPWLbNnj270GvOj+fs2bOWbYMGDVIGDRpkeZ2bm6tkZ2dbHZeSkqKEhYUpr732mmXb2bNnlZo1ayqNGzdWrl69esvP4r333lNq1qypHDt2zGp7dna2cvXqVcufxMREy779+/crNWvWVFatWmV1zI4dOwpsz/9srr2nrl69qtSrV0+ZPn16gc9gwIABSm5urmV7enq60rRpU2XSpElW73XlyhWlSZMmlu0pKSlKzZo1lfnz59/ymq+V/z2/8847N23Xo0cPpVmzZpbX/fr1U3r16mXV5siRI0rNmjWVn3/+WVEURTGbzUrHjh2VoUOHKmaz2dIuKytLadu2rfLUU09ZtuXfGy+99NIdxa8oijJ//vwC98/1571WzZo1lXr16lm1X7JkiVKzZk0lPDxcSUtLs2z/6KOPrM59J9ckhBCicNJzL4QQokjpdDp69+5ttS0qKopq1apRtWpVEhMTLX/yh6vv3bvXqn1YWBh+fn6W17Vq1cLZ2ZmzZ88CYDKZ2LVrF+3bt7eqNl6tWjUiIiJuGeOff/7J1atXGTBgAPb29pbtrVu3pmrVqmzbtu2Or/taQ4YMsQz/Hjt2LE5OTsyZMwdvb2+2b98OwFNPPWV1zNChQwEs+/NVqFCBDh06WF47OzvzyCOP8Pfff3PlypV7ihNAo9FY5sybzWaSk5PJzc2lXr16/P333wXad+zYEQ8Pj1ueNz09HaDA3O4dO3YQGhpq+dO2bVvLvqioKFxcXAgPD7e6T+rWrYujo2OB+6R69eo0bdrU8trDw4PAwEDLfXKtvn37otFoLK9//fVXUlNT6datm9V7qdVqGjRoYHkvvV6PVqtl3759BaYG3M71Ozk53bSdk5OTpS3k9d7/9ddfltEekNdrr9PpLHPijx07RmxsLD169CApKckSe2ZmJqGhoezfvx+z2Wz1Pv3797/t2O9FaGio1fz8Bg0aAHn3jbOzs2V7/fr1ASzf1d1ckxBCCGtSCUUIIUSR8vb2LlBgLS4ujujoaEJDQws95urVq1avK1asWKCNm5ubZbh8YmIiBoMBf3//Au0CAwMLJMjXu3DhgqXt9apWrXrPc3ynTJlCYGAgGo2G8uXLExgYiFqd9zz9/PnzqNVqq4cXAF5eXri6uhaYb+3v749KpbLaFhAQYDmXl5fXPcUK8PPPP7Nw4UJOnz5tNfS9sCJqhW0rTH5Sm5mZabW9cePGLFq0CMibY/77779b9sXFxZGWlnbP90lhSfj1ccfGxgLcsB5AfiKq0+kYN24c77//PuHh4TRo0IDWrVvzyCOP3PSzzz/+2urzhcnIyLB6ANC5c2emT5/OunXrGDFiBIqiEBUVRcuWLS3nzI89vx5EYdLS0qymTNzu93avrv9O8mP28fGx2p5foDL/Z/purkkIIYQ1Se6FEEIUKb1eX2Cb2WymZs2aVmvAX+v6f/hf28N6LUVR7j3AElC/fn1LtfwbuT5hvxc3OpfJZLrlsStXrmTChAm0b9/eslSdRqPh888/L7QHvLDvtzBVq1YF4MSJE9SqVcuy3cPDw7Kk4KpVq6yOMZvNeHp6MmPGjELPef2IgRvdJ4W5doQG/HcvffDBB4Um6deee8iQIbRt25bNmzeza9cuZs2axbx58/jqq6+oU6dOoe/n5+eHnZ2dpZhcYXJycjh9+jT16tWzbPP29qZp06asX7+eESNGcPjwYS5cuMC4ceMKxP7qq69Su3btQs99/YiJ66+/uNzoO7nVz/TdXJMQQghrktwLIYQodn5+fvzzzz+EhoYWSVLr4eGBXq8nLi6uwL7Tp0/f8vj8ofynT58u0Et8+vRpq6H+Ra1SpUqYzWbi4uKoVq2aZXtCQgKpqalUqlTJqn1cXByKolh9bvm9nPltXV1dgbxe0Pz/hv9GKNzMhg0bqFKlCnPmzLF6j9mzZ9/5xV2jZcuWaDQaVq9efdtF9fz8/NizZw+NGze+7YcIdyu/yJ2np6flYcOtYhs6dKhlCb9HHnmEhQsX3vBBhKOjI82bN+e3337j/PnzBb5XgHXr1pGTk0ObNm2stnfp0oWpU6cSExPDunXrcHBwsGqTH7uzs/NtxV4W3I/XJIQQJU3m3AshhCh2Xbp04dKlS/zwww8F9hkMhgJDt29Fo9EQERHB5s2brRLY6Ohodu3adcvj69Wrh6enJ0uWLLFafm779u1ER0fTunXrO4rnTuQvw/bVV19Zbc8fqn7tMm0Aly9ftloBID09nRUrVlC7dm1Lj3P+EP/9+/db2mVmZhZYFq4w+T2q146KOHLkCIcPH77NKyqcr68vjz76KDt27OCbb74ptM31IzG6dOmCyWTik08+KdA2NzfXMoS7KLRo0QJnZ2c+//zzAlX4IW/qB+RVvc/Ozrba5+fnh5OTU4GlC6/33HPPoSgKEyZMwGAwWO07e/YsM2bMwMvLq8AKDJ06dUKj0bB27VqioqJo3bq1Va91vXr18PPzY+HChYUO+8+PvSy5H69JCCFKmvTcCyGEKHY9e/Zk/fr1vPHGG+zdu5fGjRtjMpmIiYkhKiqK+fPn33IY+/XGjBnDzp07efzxxxkwYAAmk4lvvvmG6tWr33QoNIBWq2XcuHG89tprDBo0iG7dunH16lW+/vprKlWqxJAhQ+7ham+uVq1a9OrVi6VLl5KamkpISAhHjx7l559/pn379pYig/kCAgKYOHEiR48exdPTk+XLl3P16lWmTZtmaRMeHo6vry8TJ04kJiYGjUbD8uXLKVeu3C1771u3bs3GjRsZNWoUrVu35ty5cyxZsoTq1avf8UOX673++uucO3eOt99+m7Vr19KmTRs8PT1JSkri999/Z+vWrVZ1D5o1a0a/fv34/PPPOXbsGOHh4Wi1WmJjY4mKimLixIl07tz5nmLK5+zszJtvvsmrr75K79696dq1Kx4eHly4cIHt27fTuHFjpkyZQmxsLEOGDKFz585Ur14djUbD5s2bSUhIoFu3bjd9j5CQEMaPH8+0adN4+OGH6dWrF15eXsTExLBs2TLMZjPz5s0rMI/c09OT5s2bs2jRIjIyMujatavVfrVazTvvvMOwYcPo3r07vXv3xtvbm0uXLrF3716cnZ357LPPiuRzKin34zUJIURJk+ReCCFEsVOr1cydO5cvv/ySlStXsmnTJhwcHKhcuTKDBw8utLDdrdSqVYsFCxYwbdo0Zs+ejY+PD2PGjOHKlSu3TO4BevfujV6v54svvmDGjBk4OjrSvn17XnnlFauh7cXhnXfeoXLlyvz8889s3ryZ8uXL8+yzzzJ69OgCbQMCApg8eTIffPABp0+fpnLlynz88ce0aNHC0kar1TJnzhymTp3KrFmz8PLy4sknn8TV1fWGdQ7y9e7dm4SEBJYuXcquXbuoXr06H374IVFRUezbt++ertPBwYH58+ezcuVKVq5cyYIFC0hPT8fFxYVatWrxxhtv0KtXL6tj3nrrLerVq8eSJUv4+OOP0Wg0VKpUiYcffpjGjRvfUzzX69GjBxUqVGDevHksWLCAnJwcy5z3/BUffHx86NatG3v27GHVqlVoNBqqVq3KzJkz6dSp0y3fY8iQIdSrV4+FCxfy1VdfkZ6ejpeXF507d2bEiBGFDtcH6Nq1K7/++itOTk4FRnMANG/enKVLl/LJJ5/wzTffkJmZiZeXF/Xr1y8wEqCsuB+vSQghSpJKKSvViYQQQogHTNu2balRowaff/65rUMRQgghRCknc+6FEEIIIYQQQogyTpJ7IYQQQgghhBCijJPkXgghhBBCCCGEKONkzr0QQgghhBBCCFHGSc+9EEIIIYQQQghRxklyL4QQQgghhBBClHGyzv0dOHToEIqioNVqbR2KEEIIIYQQQogHgNFoRKVS0ahRo5u2k577O6AoCmWhRIGiKOTk5JSJWEXxkftAgNwHIo/cBwLkPhB55D4QIPdBWXO7eaj03N+B/B774OBgG0dyc5mZmRw7dozq1avj6Oho63CEjch9IEDuA5FH7gMBch+IPHIfCJD7oKw5evTobbWTnnshhBBCCCGEEKKMk+ReCCGEEEIIIYQo4yS5F0IIIYQQQgghyjhJ7oUQQgghhBBCiDJOknshhBBCCCGEEKKMk2r5xcBkMmE0Gm32/tnZ2Za/1Wp5fvOgkvsgj1arRaPR2DoMIYQQQgghipUk90VIURTi4+NJTk62aRxmsxk7OzsuXLjwQCd1Dzq5D/7j7u6Oj48PKpXK1qEIIYQQQghRLCS5L0L5iX2FChVwdHS0WSJhMpnIzs7G3t5eeiwfYHIf5D1wy8zM5PLlywBUrFjRxhEJIYQQQghRPCS5LyImk8mS2Ht6eto8FgC9Xv/AJnVC7oN8Dg4OAFy+fJkKFSo80J+FEEIIIYS4fz3YY3WLUP4ce0dHRxtHIoS4Xv7PpS1rYQghhBBCCFGcJLkvYjKnV4jSR34uhRBCCCHE/U6SeyGEEEIIIYQQooyT5F4IIYQQQgghhCjjpKCeuC+cPXuWRYsWsXv3buLj4wGoVKkSzZs3p1+/ftSqVcvGEQohhBBCCCFE8ZHkXpR5W7duZezYsWg0Gnr06EGtWrVQq9XExMSwceNGvv/+e7Zs2UKlSpVsHaoQQgghhBBCFAtJ7kWZdubMGV566SV8fX358ssvqVChgtX+cePG8d1336FWl9wMFEVRyM7ORq/Xl9h7CiGEEEKIWzPk5KJRq8kwGHHSazGZzeh1khKJ+4PMuRdl2vz588nMzGTatGkFEnsAOzs7nnjiCSpWrGjZFh0dzfPPP0+zZs0IDg6md+/ebNmyxeq4n376iaCgIA4ePMi0adN46KGHaNiwIaNGjSIxMdGqbdu2bXn22WfZuXMnvXv3pn79+ixZsgSA1NRU3n33XVq1akW9evXo0KED8+bNw2w2F8OnIYQQQgghbiTHaGL51lMMfjOKwW9EMfjNKH7aeooco8nWoQlRJOQxlSjTtm7dir+/Pw0aNLit9idPnmTAgAF4e3szbNgwHB0dWb9+PaNGjSIyMpIOHTpYtX/nnXdwdXVl9OjRnD9/nq+++oq33nqLmTNnWrU7ffo0L7/8Mv369aNv374EBgaSlZXFoEGDuHTpEv3796dixYocOnSI//3vf1y5coWJEycW1ccghBBCCCFuwpCTy/Ktp1iy8bhlW0aWke//fd27TXXpwRdlntzBosxKT0/n8uXLtG/fvsC+1NRUcnNzLa8dHR3R6/W8++67VKxYkeXLl6PT6QAYOHAgAwYMYMaMGQWSe3d3dxYuXGhZJ91sNrN48WLS0tJwcXGxtIuLi2P+/Pm0aNHCsu2TTz7h7Nmz/PzzzwQEBADQv39/KlSowIIFCxg6dKjViAIhhBBCCFE8NGo1q3fGFLpv1c4YHmtXs4QjEqLoybB8UWalp6cDeYn79QYPHkxoaKjlz7fffktycjK//fYbXbp0IT09ncTERBITE0lKSiIiIoLY2FguXbpkdZ6+fftaEnuApk2bYjKZOH/+vFW7ypUrWyX2AFFRUTRp0gRXV1fLeyUmJhIWFobJZGL//v1F9VEIIYQQQoibSM/KISPLWOi+jCzjDfcJUZZIz70os5ycnADIzMwssO+tt94iIyODhIQEXnnlFSCv+J6iKMyaNYtZs2YVes6rV6/i7e1tee3r62u139XVFcgbGXCtypUrFzhXXFwcx48fJzQ0tND3un7uvhBCCCGEKDqKonDo+BU27YvjhX6NcHLQFprEOzlo0es0vL94P+2a+tE4qAJqtaqQMwpRuklyL8osFxcXvLy8OHnyZIF9+XPwz507Z9mWX8Ru6NChBXrZ8/n5+Vm9vlGVfUVRrF4XVhnfbDYTHh7OM888U+g58ofqCyGEEEKIopNtNLHt4DlW7YzmTHwaAK0bV6ZHeCBLNp8o0L5HeCCHT15h1+EL7Dp8gYrlnegWHkj7ED+cHLQlHb4Qd02Se1GmtW7dmmXLlvHHH39Qv379m7atUqUKAFqtlrCwsGKPzc/Pj8zMzBJ5LyGEEEKIB11SmoF1u2NZ9+tpUjNyAHCw19ChmT9VK7vRKKgCKrWKVTtjyMgy4uSg5eEWVenTtgYp6dn0bFmNzfviuJiQwfyVf/LN+mO0aVqF7uGB+Pm42vjqhLg1Se5FmfbMM8+wZs0aXn/9db788kvKly9vtf/aHnZPT0+aNWvG0qVLGTRoUIGl8xITE/Hw8Ciy2Lp06UJkZCQ7d+4sMFIgNTUVR0dH7OzkR1AIIYQQ4l7EXkxl5fZotv1+jlxT3khNr3IO9IioSsfm/la9773bVOexdjXJNBhx/Hede51Wg1c5R57pWY/HO9di28GzrN51mrOX0lj/ayzrf42lQY3ydI+oSkgdHzQyZF+UUpJZiDItICCAGTNm8PLLL9O5c2d69OhBrVq1UBSFc+fOsWbNGtRqNT4+PgC88cYbDBw4kB49etC3b1+qVKlCQkIChw8fJj4+nlWrVhVZbE8//TS//PILI0aMoFevXtStW5esrCxOnDjBhg0b2LJlS5E+TBBCCCGEeFCYzQq/H7/Miu2nOHIywbI9yL8cPVtWIyy4IhpNwemV+cvduTnbA6C9rr64g70dXcIC6RwawB+nElizK4Z9f8Vz5GQCR04mUMHDkW5hgXRo7oeLo64Yr1CIOyfJvSjz2rdvz+rVq1m4cCG7d+9m+fLlqFQqfH19adWqFQMGDKBWrVoAVK9eneXLlzNnzhx+/vlnkpOT8fDwoE6dOowaNapI43JwcGDx4sV8/vnnREVFsWLFCpydnQkICGDMmDFWS+kJIYQQQohbM+TksvXAWVbuiOH8lbyVk9QqCK3vyyMtq1EroGg6TlQqFQ1qeNGghheXEjNZ/+tpNu6N43JiJovW/MW3G/6hTZPKdI+oSkBFGbIvSgeVcn1lMHFDR48eBSA4OLjAPoPBwOnTpwkMDCy0uFpJMplMGAwG9Ho9Go3GprEI25H74D+l6eezpGVmZnLs2DFq165d6LKR4sEg94EAuQ9EnrJ6H1xNyWLt7tNE7YklLTOv4r2j3o6Ozf3pHlEVb4/ivxZDTi47Dp1nza4YTl/4b+WketU86R5RlYfq+hQ6WqA0Kqv3wYPqZnnotaTnXgghhBBCCFEqRZ9LZuWOaHYePk+uKa9P0tvDkYdbVKV9Mz8c9SVXzV6vy3uY0KGZH3+fTmT1rhj2HL3In9FX+TP6KuXdHegaFkDH5v6WYf9ClCRJ7oUQQgghhBClhtmscODYJVZsj+Zo9H/z6WsHePBIq2o0r1fRpkXtVCoVdat6UreqJwnJWazfE8uG32JJSM7i63XH+H7jcVo2qkT3iKpUr+xuszjFg0eSeyGEEEIIIYTNGbJz2bL/DKt2xnAhIQMAtVpFRANferasRk2/cjaOsKDy7g4M7lKbfu1rsvNw3pD9U+dS2LL/LFv2n6V2gAfdIwIJq++LXRkZsi/KLknuhRBCCCGEEDaTkJzFml0xbPgtjvSsvPn0Tg5aOj/kT7fwqniVc7BxhLem02poF+JH26ZVOB6XxOpdMew+coFjsYkci03Ew/VPOocG0jnUn3IuD1b9H1FyJLkXQgghhBBClLiTZ5NYuT2GXUfOYzLnzaev6OnEwy2r0i7EDwf7speqqFQqagV4UCvAg6cfNhC1J5aoPbEkpmbz3YZ/+GHzcSIaVKJ7RCBB/rIksihaZe8nRgghhBBCCFEmmcwK+/66yModMfwVc9WyvV41T3q2rEZIHR+bzqcvSh6uegZ2qsVj7Wqy+48LrNkVw/G4JLb9fo5tv5+jRhV3ukdUpUVDX7R2D/bKRqJoSHIvhBBCCCGEKFaZBiOb959h9c4Y4q9mAqBRq2jRqBI9W1a7rwvPae3UtG5cmdaNK3PybBJrdp1mx6HznDybzMff/86i1X/RKdSfLqEBeLqV/ikIovSS5F4IIYQQQghRLC4nZbJm12k2/hZLhiEXAGcHLV3CAugWHvjAJbM1qpRj7IByPNW9Lhv2xrL+11iuphhYuukEP245SVh9X7pHBFI7wAOV6v4YwSBKjiT3QgghhBBCiCJ1PC6RlTti2P3HBcz/zqev5OXEwy2r0bZJFfRlcD59UXJ3sadf+yAebVODPUcvsmZXDH+fTmTn4fPsPHyeqpXc6BERSItGlbHXypB9cXse7J8qIYQQQgghRJEwmcz89mc8K3dEcyw20bK9fvXy9GxVjaa1vFHfJ/Ppi4qdRk2LhpVo0bASMedTWLMrhu2/nyPmfAqzlh5m4eq/6fSQP13CAqhQztHW4YpSTpJ7IYQQQgghxF3LNBjZuPcMq3dGczkpCwA7jYqWjSrzSKtqBPq62TjCsqFqJTee79eIId3rsnFvHOt+Pc2VpCx+/OUkP209SfN6FekRUZV61TxlyL4olCT3olCRkZHMmTMHyFvSw8nJCV9fX0JCQnj88cepVq2ajSMUQgghhBC2FH81g9W7Yti09wxZ2Xnz6V0cdXQNC6BreCAerrKe+91wddLRp20NerWqxr6/41mz6zR/nEpgz9GL7Dl6kYCKrnQLD6R148oP/PQGYU3uBnFDer2er776CoCMjAxOnDjB0qVL+eGHH3j33Xfp2bOnjSMUQgghhBAlSVEU/olNYsWOU/x29CL/TqenirczD7eoRpumVWSOeBHRaNSEBvsSGuxL3MVU1uw+zdaDZ4m9mMrcH4/w5dq/6dDMj27hgfh4Otk6XFEKSHJfihlyctGo1WQYjDjptZjMZvS6kvvK1Go1DRs2tLwODw9n4MCBDB8+nIkTJ9K4cWOqVKlS4LicnBzs7OxQq9UlFqsQQgghhCg+JpOZX/+4yIodpzhxJtmyvWFNLx5pVY1GNSvIfPpi5F/RlVF9GvBk19ps3n+GtbtPE381kxXbo1m5I5qQ2j50jwikYU0vGbL/AJPkvpTKMZpYvvUUq3fGkJFlxMlBy8MtqtKnbQ10Nnwaam9vz+TJk+nWrRvLli3jpZdeom3btrRu3ZqKFSvy3XffcfHiRX799VeSkpKYM2cOv//+O8nJyVSqVIk+ffowZMgQS+J/7tw52rVrx/vvv8/vv//OunXr0Gq1DB8+nKeeeoq1a9cye/Zsrly5QlhYGO+99x6urq4AZGZmMmPGDHbv3k18fDyenp5ERETwyiuv4OLiYol5y5YtzJ07l9OnT6PRaPDz8+OFF16gVatWNvkMhRBCCCHKivQsIxt/i2P1rhgSkvPm0+ev2/5wy2oEVHS1cYQPFmdHHY+0qk6PFtU4+M8l1uyM4dCJK+z7O559f8dTuYIz3cMDadO0Co56ra3DFSVMkvsSoCgK2Tmm225vVhR+3h7Nko3HLdsysox8/+/rR1pVQ32TJ3ImswlDjgnUuTjq1UX+9K569ep4e3tz6NAhy7aNGzfi7+/PxIkTUavVODo6cvz4cQIDA+nRowdOTk4cO3aMyMhIMjMzGT16tNU5Z86cSceOHZk1axabN29m+vTpJCYmsm/fPl555RXS09N55513+PDDD3n77bcBMBgMmEwmxo4di4eHBxcvXuSzzz5j5MiRLF68GIAzZ87wwgsv0K1bN15++WXMZjP//PMPKSkpRfqZCCGEEELcTy4mZLBqZzSb953J+3cl4Oaso1tYIF3CAnF3sbdxhA82jVpFszo+NKvjw9lLaazbfZotB85w7nI6n/18lK/XH6NdiB/dwwPx9XIu9Bx6vdREuN9Icl/MFEVh/JxdVsuB3Iyrk44FEzuwemdMoftX7Yyhd+vqPP3uJlIzcm55vtoBHrw/OqLIE/yKFSuSkJBgeW00Gvniiy9wdPxviY7Q0FBCQ0OBvM+hSZMmGAwGvvnmmwLJfcOGDXn99dcBeOihh9i4cSPffPMNv/zyC+XKlQPg+PHj/Pjjj5bk3sPDg6lTp1rOkZubS+XKlRk4cCCnT58mMDCQv//+G6PRyOTJk3F2zvvF1qJFiyL9LIQQQgghypIbJXWKovD36URWbD/F3r/iUf6dT+/n48IjLavRqnFlm44gFYWr4u3Cs73rM7hrbbbsP8va3TGcv5LB6p0xrN4ZQ5NaFegeUZXGQXlTJww5uWh1eipWropWZ48hJ7dEp/6K4iPfYilTzsWelPRsMrKMhe7PyDKSkpFDORf720rui4uiKFYPDJo3b26V2ANkZ2fz+eefs3r1ai5evIjR+N81ZWRk4OT0X+GP8PBwy39rNBqqVKmCSqWyJPYAAQEBpKamWh27YsUKvvzyS+Li4sjMzLS0jY2NJTAwkKCgIDQaDePGjaNv376EhIRYDdkXQgghhHhQ3CipyzWZ2XX4PCt3RHPq3H+jG5vUqkDPltVkHncZ4ajX0qNFVbqFB3LoxGXW7DrNwX8ucfCfyxz85zKNg7wY/0QIP2+PLnVTf0XRkOS+mKlUKt4fHXFHw/I1GjVODtpCE3wnBy0ernpmPN/yhsebzCYMhmz0ensc9bpi+WUcHx9PQECA5bWnp2eBNh9++CHLli1j1KhR1KtXDxcXF7Zs2cKnn35Kdna2VXJ/fcKt1WoLPCzQavPmDeUfu2nTJsaPH0+/fv0YO3Ys7u7uXLlyhVGjRpGdnQ1AYGAgn332GZ9//jmjR49GrVYTERHBlClT8PX1LaqPQwghhBCiVLtRPadHWlXj7YV7+TP6KgA6OzVtmlahZ8tqVPGWDpGySK1W0aSWN01qeXMhIZ21u0+zed8ZuoQF8tPWUyzdfMLS9tqpv73bVJce/DJOvr0SoFKp7mgNSkNOLg+3qGr5QbvWwy2q5lXNv8n5TCYVmPOexBZHYn/y5EkuXbpEr169LNsKe5+oqCj69evH8OHDLdu2b99eZHFERUVRu3Zt3nrrLcu2ffv2FWjXsmVLWrZsSXp6Ojt27GDatGm89tprlmX+hBBCCCHuZ4acXJZvPVVoPSezWaFny2qcu5xO9/BAOocG4OYs8+nvF77lnRnWM5hBnWujUauYueRQoe1W7YzhsXY1Szg6UdRK1Vpl27dvZ9CgQTz00EPUq1ePdu3aMW3aNNLS0ixtJkyYQFBQUIE/O3bssDpXTk4O77//PuHh4TRs2JCnnnqKmJjC57GXNnqdHX3a1mBAxyCcHPJ6q50ctAzoGESftjVs+kQtOzubt99+G51Ox2OPPXbLtvm97QAmk4m1a9cWWSwGg8Hq/ACrV6++YXtnZ2e6du1Kt27diI6OLrI4hBBCCCFKM41afcN6Tmt2n6ZxUAUWTupAvw5Bktjfpxzs7cjMzr3p1N9MQ+H7RNlRqnruk5OTqV+/PoMHD8bd3Z2TJ08SGRnJyZMnWbhwoaVdlSpVmDFjhtWx1apVs3r9zjvvsG7dOiZMmIC3tzefffYZQ4YMYe3atWVizrVOq6F3m+o81q4mmQYjjv+uc1+Sc2HMZjOHDx8G8padO3HiBEuXLuXs2bNMnz6dypUr3/T4sLAwli1bRvXq1SlXrhzfffcdOTlFVycgLCyMt956i7lz59KoUSO2b9/Onj17rNosWbKEw4cP06JFC7y8vDh37hyrVq2ymuMvhBBCCHE/yzAYb5rUZWXnSlL/AHDSa2869VeWziv7SlVy37NnT6vXzZs3R6fTMXnyZC5duoS3tzeQV+GzYcOGNzxPfHw8P/74I2+88QZ9+vQBIDg4mDZt2rBkyRKGDRtWbNdQlPJ76PN/2WpLeKCFwWCgX79+ADg6OlK5cmVCQ0OZM2dOgYcphZk8eTJvvPEGb7/9Ng4ODvTq1YsOHTowadKkIomvf//+nDt3jm+++YYFCxYQERHBRx99RN++fS1tgoKC2Lp1K9OmTSM5ORkvLy+6devGCy+8UCQxCCGEEEKUdpLUCQCT2XzLqb8lnW+IolWqkvvCuLu7A1hVWr+VXbt2YTab6dy5s9V5wsPD2bFjR5lJ7m1pzJgxjBkz5rba/vLLL4VuL1++PHPnzi2w/drh/JUrV+b48YK/YPLXqb9W79696d27t+W1RqNh/PjxjB8/3qrdtedr1KgRn3/++a0vQgghhBDiPiVJnYD/pv5C3hx7qZZ//ymVyb3JZCI3N5dTp04xd+5c2rZtazUEPC4ujiZNmpCdnU3NmjUZOXIk7du3t+yPiYnB09MTNzc3q/NWq1aNH3/88Z5iUxTFasm1fNnZ2ZjNZkwmEybT7VfGLw7Kv4uSKopi81iE7ch98B+TyYTZbCYrKwuz2WzrcEpUVlaW1d/iwST3gQC5Dx5kKpWKR9tUx2xWWLP7dIGkzpSbQ2am7ZZYFiVHpVLxSMuqPNauBklp2bg66khOM+TdA0bF1uGJG7h+GfIbKZXJfZs2bbh06RIALVq04KOPPrLsq127NsHBwVSvXp20tDS+//57Ro0axaxZsyw99ampqYXOq3d1dSUlJaXA9jthNBo5duxYofvs7OwsS7CVBqUpFmE7ch/kfQa5ubllpqhmcYiNjbV1CKIUkPtAgNwHD6q/zpmoWa0KX07pSJbBiJODjuSUFE6e+AeDwWDr8EQJs7OzY+ufGew/nkJIdT0t6rraOiRxCzqd7pZtSmVyP2/ePLKysjh16hSffvopI0aMYNGiRWg0Gp588kmrtm3btqV///7Mnj3bahh+cdFqtVSvXr3A9uzsbC5cuIC9vT16vb7Y47gZRVHIzs7G3t6+WJbCE2WD3AfW7Ozs8PPzw97+wSoYlJWVRWxsLAEBATg4ONg6HGEjch8IkPvgQaYoCvM2/sqyHRd5tmcQgZ4mKlasiLOjHufAQFuHJ2wgKysL5cgfpGbkYFA8qF27tq1DEjdx6tSp22pXKpP7WrVqAXnzpYODg+nZsyebNm0qNHlXq9V07NiRDz/8EIPBgF6vx9XVlfT09AJtU1NTCwzVv1MqlQpHR8dC41Cr1Wg0GjQa285XyR+CrVKpbB6LsB25D/6j0WhQq9U4ODjY/OGbrTg4OBT6u0s8WOQ+ECD3wYPo79NXuZCQiV6nITTYl9iYk+j1erkPHnDebnmFFM9fyZR7oZS73Y66Ul85IygoCK1Wy5kzZ277mKpVq5KQkFBgCH5MTAxVq1Yt6hCFEEIIIYQotTbtzft3dESDSjjYl8q+PWEDFdzzkvtzl9PINT1YNYnuV6U+uT9y5AhGo/GGa6qbzWaioqKoUaOGpUcuIiICtVrNxo0bLe1SUlLYtWsXLVu2LJG4hRBCCCGEsLVMg5FdR84D0KG5n42jEaWJm5MGvU5Drknh/JWCo55F2VOqHt2NHj2aevXqERQUhF6v559//mHBggUEBQXRvn17zp8/z4QJE+jWrRv+/v6kpKTw/fff8+effxIZGWk5j4+PD3369OGDDz5ArVbj7e3N559/jouLC/3797fhFQohhBBCCFFydh6+gCHHRCUvZ2oHeMhqCcJCrVJRxduZk2dTOHMxDX8fKapX1pWq5L5+/fqsW7eOefPmoSgKlSpV4rHHHuPpp59Gp9Ph5OSEs7Mzn376KVevXkWr1VKvXj2++OILWrRoYXWuSZMm4eTkxEcffURGRgaNGzdm0aJFhVbRF0IIIYQQ4n60aV8cAB2b+0mBXVFAlQp5yX1sfCotqGTrcMQ9KlXJ/fDhwxk+fPgN97u7u/Ppp5/e1rl0Oh3jx49n/PjxRRWeEEIIIYQQZcaZ+FSOxyWhUato07SKrcMRpZCftzMAcRdTbRyJKAqlfs69sK0tW7YwdOhQmjVrRr169Wjbti1Tpkzh9OnTtg7tlkaOHMngwYMtryMjI2nUqJENIxJCCCGEKDmb9uUV0gup4005lwdztRhxc1X+Te5jJbm/L5SqnntRusyYMYMvvviCTp068fbbb+Ph4cGZM2dYvnw5Y8eOZcWKFbYO8Y489thjtGrVytZhCCGEEEIUO2Ouma0HzwLQoZm/jaMRpVV+z/2lxEyysnNlNYUyTr49Uajt27fzxRdfMHLkSF544QXL9pCQEB599FG2bt1qw+jujo+PDz4+PrYOQwghhBCi2O3/O56U9Bw8XO1pUquCrcMRpZSrkw53F3uS07I5E59KkL+HrUMS90CG5ZdiZqMBxZSLKSMFxZSL2WgosfdeuHAh5cuXZ+TIkYXub9OmDQDZ2dlMmzaNiIgIgoOD6dmzJ5s2bbJqO2HCBLp3786vv/5Kjx49qF+/PoMGDeLcuXMkJyfzwgsv0LhxY9q3b8+6desKvNe2bdt47LHHqF+/Pg899BBvvPEGmZmZVm2io6MZNGgQwcHBtG/fnp9//rnAeQoblp+amsqbb75JREQE9erVo3fv3uzatcuqzcGDB3n88cdp0qQJjRo1okePHoWeXwghhBCitMgfkt+2qR8ajfyTX9xYwL9V8mMvptk4EnGvpOe+lDLn5pD86wpSD6zDbMhArXfCNaQb7mG9UNvpivW9c3Nz+f333+nYsSNarfambceNG8fOnTt58cUXqVq1KitXrmTMmDHMnTuXdu3aWdpduXKF6dOn89xzz2FnZ8c777zDuHHjcHBwoGnTpvTt25cffviBV155hQYNGlCpUl61zqioKMaOHUvv3r0ZM2YMV65c4aOPPiI1NZWPP/4YyHvAMHToUBwcHPjggw8AmD17Nunp6QQEBNww9pycHJ566imuXr3Kiy++iLe3N6tWreLZZ5/lp59+IigoiPT0dJ599lmaNGnC//73P3Q6HadOnSI1VeYlCSGEEKJ0upqSxe//XAKgQzNZ217cnH9FVw6fvMKZePn3bVknyX0JUBQFxZh9B+3NpPy2iuRdyyzbzIYMknf+AIBb8x6oVDd+Ams2mVCM2ZjVoNY73vGyJ8nJyeTk5ODr63vTdv/88w8bN25k6tSp9O/fH4CWLVty/vz5Asl9SkoK33zzDTVq1ADg8uXLvP322wwbNoxRo0YBEBwczKZNm9i8eTNPPvkkiqLwwQcf0LVrV959913Luby8vBg+fDgjR46kRo0a/PTTT1y+fJn169dbkvk6derQuXPnmyb3q1ev5p9//mHlypVUr14dgBYtWhAXF8cnn3zCrFmzOH36NGlpabz00ksEBQUBEBoaekefpxBCCCFESdq8/wxmBepW9cTXy9nW4YhSzt8nb6lwKapX9klyX8wUReHC1xPJPnf8ttqrHV3xG/UpqQcKDk8HSN2/FveHenJm7nOYM2/9A2hfuRa+T7xzV+ua3uqYgwcPAtC5c2er7V26dGHatGlkZmbi6OgIQIUKFSyJPWBJusPCwizbXF1d8fDwID4+HoDTp09z/vx5Xn/9dXJzcy3tmjVrhlqt5s8//6RGjRr88ccf1KhRwyqR9/f3p1atWjeNf/fu3dSsWZOAgACr84eFhbFq1SoA/Pz8cHZ25s0332Tw4ME89NBDeHjIXCQhhBBClE5ms8Lmf4fkd2wuvfbi1vwr5g3Lj5Oe+zJPkvsScfuJtcbJHVNmCmZDRqH7zYYMTJmpaJzcbyu5vxvu7u7Y29tz4cKFm7ZLSUlBq9Xi7u5utb18+fIoikJaWpoluXd1dbVqkz/c38XFxWq7TqcjOztvlENSUhKApWf/ehcvXgTyRgF4enoW2O/p6Wk5V2GSkpL4+++/qVu3boF9Go0GADc3NxYtWsTs2bN59dVXMZlMNG3alEmTJll68oUQQgghSou/Yq4SfzUTB3s7woJvPgpTCAA/HxdUKkhJzyEpzSDLJpZhktwXM5VKhe8T79zRsHyVRoNa71Rogq/WO2HnUo5KQ6bd8HiTyUR2djb29vbY3cWwfDs7Oxo3bsxvv/1Gbm4udnaF3yZubm4YjUZSUlJwc3OzbE9ISEClUhVI3O9U/kODKVOmUL9+/QL7K1SoYPn7r7/+KrD/6tWrODvfeCiam5sbQUFBVkP+C1O/fn3mz5+PwWBg7969vP/++4waNYrNmzffwdUIIYQQQhS/jfviAGjZqBJ6WdZM3Aa9zg4fTycuJmRw5mKaJPdlmJTOLAEqlQq1Tn/bfxSzCdeQboWeyzWkG4rZdMtzqLT2eX/fxXB8gKeeeoorV67w2WefFbp/+/btNGnSBMgrenetqKgo6tSpY+m1v1tVq1bFx8eHs2fPEhwcXOCPt7c3kDdX/+TJk8TFxVmOjYuL459//rnp+cPCwjh79iwVKlQo9PzX0+v1tGrVigEDBnDu3LmbjgoQQgghhChp6VlGfj2SN/KyY3NZ217cPsu8exmaX6bJ47xSSK3V4x7WC8ibY1/S1fIBWrVqxTPPPENkZCSnTp2iW7dulCtXjnPnzrF8+XLS0tJYsWIFHTt2ZPr06RgMBgIDA1m1ahWHDh3ik08+uecYVCoVEyZMYNy4cWRmZtK6dWscHBy4cOEC27dvZ+zYsQQGBtK7d28+/fRTnn32WV544QUgr1p++fLlb3r+Rx55hCVLlvDEE08wdOhQAgICSEtL4++//8ZoNPLyyy+zbds2fvzxR9q3b4+vry8JCQl88803NG7cGHt7+3u+RiGEEEKIorLj0Dlycs34+7hQo4q7rcMRZYh/RVd++zOeOCmqV6ZJcl9Kqe10uIf2pFz4o5izM1DbO6GYcksksc/3yiuv0KhRI7799ltef/11srKyqFChAhERETz99NMAfPjhh/zvf//jiy++IDk5mapVqzJ79mzatm1bJDF06dIFV1dXPvvsM1avXg1ApUqVaNGihSV51+v1LFy4kDfffJNXXnkFb29vRo4cyZYtW0hLu/F6nTqdjq+//prIyEg+++wzrly5gru7O3Xq1GHgwIFAXkE9tVrNzJkzuXr1Ku7u7kRERPDSSy8VyfUJIYQQQhSVTXvzRjF2aO5/16M3xYMpQIrq3RdUiqIotg6irDh69ChAoUO2DQYDp0+fJjAwEL3etvNUTCYTBoMBvV5vKQwnHjxyH/ynNP18lrTMzEyOHTtG7dq173mqjCi75D4QIPfB/e70hRSe/2gbdhoVX07phJtz4SMM5T4QUPA+OHspjZEf/IJep2Hpu91Qq+XhUGlyszz0WjLnXgghhBBCiDJu07/L3zWvW/GGib0QN+Jb3gmtnRpDjolLiZm2DkfcJUnuhRBCCCGEKMOMuSa2HTwLQAdZ217cBY1GTZUK/xbVk3n3ZZYk90IIIYQQQpRhvx2NJy3TSHl3BxrWrGDrcEQZ5V8xL7k/I/PuyyxJ7oUQQgghhCjD8te2bxdSBY3MlRZ3yd8nr6ie9NyXXZLcCyGEEEIIUUZdTszkyMkrALQPkSH54u75S8X8Mk+SeyGEEEIIIcqoLfvPoCjQoEZ5fDydbB2OKMPyl8M7fyUDY67JxtGIuyHJvRBCCCGEEGWQ2ayweX9elfz2zfxtHI0o6zzd9Djp7TCbFc5dTrd1OOIuSHIvhBBCCCFEGXTk5BUuJ2Xh5KAlNLiircMRZZxKpbIMzZd592WTJPdCCCGEEEKUQflr27duXBl7rcbG0Yj7gWXevST3ZZIk90IIIYQQQpQxqRk57Dl6EYAOzaSQnigaAZaiemk2jkTcDUnuRaEiIyMJCgoiKCiIWrVq0aRJE3r06MFbb71FdHS0rcOzuWPHjhEZGUlWVlaRnnfChAl07969SM8phBBCiPvPtt/PkmsyU7WSG9Uqu9s6HHGfkOXwyjY7WwcgSi+9Xs9XX30FQEZGBidOnGDp0qX88MMPvPvuu/Ts2dPGEdrOsWPHmDNnDo8//jgODg5Fdt6RI0eSmZlZZOcTQgghxP1HURQ27c0bkt9Reu1FEfL3cQEgITmL9Cwjzg5aG0ck7oQk9+KG1Go1DRs2tLwODw9n4MCBDB8+nIkTJ9K4cWOqVKliuwDvIwaDAb1ej5+f/A9aCCGEEDcXfS6F2IupaO3UtGpc2dbhiPuIs6OO8m56ElIMnIlPpU6gp61DEndAhuWXYtm52eSac0kxpJFrziU7N9vWIWFvb8/kyZMxGo0sW7YMALPZzCeffELbtm2pV68enTt3ZsmSJQWOjY6OZvTo0TRr1owGDRrw8MMPs2bNGgDOnTtHUFAQUVFRVse8++67tG3b1vL6p59+IigoiKNHjzJ06FAaNGhAp06d+PXXXzGbzXz88ceEhYURFhbGRx99hNlsLhDDc889R5MmTWjYsCHDhw/nzJkzVm2CgoL44osviIyMJCwsjObNm/Paa69ZetR/+uknXnvtNQBCQ0MJCgqyxHj58mVee+012rVrR/369enYsSP/+9//yMnJKfAe8+bN48MPPyQ8PJzQ0FCg8GH58fHxjBs3jubNm1O/fn0ef/xx/vzzT6s2W7ZsoXfv3jRq1IimTZvSu3dvtm/ffqOvUQghhBBl2MZ9cQCEBlfE2VFn42jE/cZPiuqVWdJzX0rlmIys/Gcj609sI8OYiZPWkS41W/NI7c7oNLYdHlO9enW8vb05dOgQAB988AFff/01zz33HI0aNWLbtm288cYb5ObmMmjQIABiY2Pp168fFStWZOLEiXh5eXHixAkuXLhwVzGMHz+e/v3789RTTzFv3jxGjx5Nr169SE9P5/333+fIkSNERkZSs2ZNevToAcDZs2fp378/NWrUYPr06ahUKj777DOGDBlCVFQUOt1//3P89ttvadKkCdOnTyc2NpYPPvgAT09Pxo0bR+vWrXnuuef49NNPmT9/Pi4uLpZjk5KScHd357XXXsPV1ZXY2FgiIyO5cuUK06ZNs7qGr7/+mgYNGvDuu++Sm5tb6HWmpKQwcOBAHB0dmTx5Mi4uLixevJgnn3ySjRs34unpyZkzZ3jhhRfo1q0bL7/8MmazmX/++YfUVPmFLIQQQtxvso0mdvx+DoCOsra9KAYBPq78/s9lmXdfBklyXwIURSHblHPrhpb2ZlYf38yPf62zbMswZlpedw9qj1p140EXJpMpr5c/V4Wj2gGVSnX3wd9AxYoVSUhIIDExkW+++Yann36aMWPGABAREUFSUhJz585lwIABaDQaIiMj0Wq1fP/99zg7OwMQFhZ21+8/aNAgBg4cCIC3tzc9evTgzz//ZOnSpQC0aNGCX375haioKEtyP2fOHNzc3Fi0aBH29vYANG7cmHbt2rFs2TIef/xxy/m9vLz46KOPAGjZsiV///03GzZsYNy4cXh4eFiGz9etWxcPDw/LcUFBQYwfP97yunHjxjg4ODBhwgSmTJliNT/fzc2NOXPm3PT7+eqrr0hNTWXZsmV4euYNiwoNDaVTp04sWLCAV199lb///huj0cjkyZMtn22LFi0wmUwYDIa7/ISFEEIIURr9+scFMgy5eHs4Ely9vK3DEfchf6mYX2ZJcl/MFEVhypYZHL8ac1vtXeydmdv9Hdaf2Fbo/vUntvFwrY6MWjOJtOz0W54vqHw13mr7cpEn+IqioFKp+OOPPzAajXTu3Nlqf5cuXVizZg2xsbFUq1aN3377jU6dOlmSz3sVHh5u+e+AgAAAHnroIas2gYGBnD592vJ69+7ddO3aFY1GY+kpd3V1pU6dOgWGuV//4KFatWqsXbv2lnEpisJXX33FDz/8wLlz58jO/m8qxdmzZ6lZs6bldcuWLW/5vezevZvmzZvj5uZmiVmtVhMSEsLRo0eBvAcKGo2GcePG0bdvX0JCQnBxcbllrEIIIYQoe/IL6bVv5odaXfQdOEIEXDMsP//f/KJskOS+JNzBD4S73pVUQxoZxsIrpmcYM0nNTsdd73pbyX1xiY+PJyAggJSUFADKl7d+cpz/Ojk52fJ3hQoViuz9r01e84fEu7q6WrXRarVWc92TkpL46quvLCsAXN/2Wrc614189dVXvP/++zzzzDM0b94cV1dXjh49yltvvWWV6AOWnvibSUpK4vDhw9StW7fAvvzRA4GBgXz22Wd8/vnnjB49GrVaTUREBBMnTrQaVSCEEEKIsu1iQgZHoxNQqaBdUynCK4pH5QrOqNUq0rOMJKYa8HQrupWhRPGS5L6YqVQq3mr78h0Ny7dTaXDSOhaa4DtpHfHQu/Fu+1dveLzJZCLbYMBer8dRV/TD8k+ePMmlS5fo1asX7u7uAFy9ehVvb29Lm4SEBADLfnd3dy5fvnzDc+YPkzcajVbbi3LeuJubG61atbIM57+Wk5NTkbxHVFQUbdu25eWXX7Zsi46OLrTt7Xwvbm5utGjRghdeeKHAvmtrBLRs2ZKWLVuSnp7Ojh07mDZtGhMnTuTTTz+9i6sQQgghRGm0eX9er32joAp4lZOESxQPnVaDb3knzl1OJ/ZiqiT3ZYgk9yVApVKht7O/7fbZudl0qdnaas59vi41W2NSTDc9n0llAjsFvZ19kSf22dnZvP322+h0Oh577DEcHR3RarVERUVRp04dS7v169fj6elpGTIfGhpqmbNe2NB8T09PtFqtVSKck5PD/v37iyz20NBQTp48SZ06ddBoNPd0rvye/ut78w0GQ4FRAKtXr77r9wkLC2PVqlVUq1YNR0fHW7Z3dnama9eu/PHHH5aVCIQQQghR9pnMClv+Te47yNr2d81sNKBS22E2ZKDWO6GYc1Fr9bYOq9Txr+jKucvpxF1Mo0kt71sfIEoFSe5LIXs7ex6pnTeH3ZbV8s1mM4cPHwYgMzOTEydOsHTpUs6ePcv06dOpXDlvXdVBgwaxYMECdDodDRs2ZPv27axZs4bJkydbkujRo0ezbds2Bg4cyDPPPIOXlxfR0dFkZWUxbNgw1Go1HTp04Ntvv8Xf359y5crxzTffFOk8n+eff54+ffrw9NNP07dvX8qXL09CQgL79u2jadOmBZagu5lq1aoBeVX127dvj16vJygoiLCwML7++mu++eYbAgICWLVqFXFxcXcd85AhQ1i9ejWDBg3iiSeewNfXl8TERI4cOYK3tzdDhgxhyZIlHD58mBYtWuDl5cW5c+dYtWrVPRUsFEIIIUTpcuj4Za6mGHBx1NG8ro+twymTzLk5JP+6gtQD6yzJvWtIN9zDeqG2kyUFr+Xv48ruIxeIi5eK+WWJJPellE6jpWetjvSu04XMnCwcdQ6YzKYSXQbPYDDQr18/ABwdHalcuTKhoaHMmTPHktwCvPrqq7i4uPDjjz/y2WefUalSJaZOnUr//v0tbQICAliyZAkfffQRU6dOxWQyERAQwPDhwy1tJk+ezOTJk3nnnXdwcnLi6aefJjAwkC1bthTJ9fj7+7Ns2TJmzpzJ1KlTyczMxMvLi5CQEIKCgu7oXHXq1GHMmDEsW7aM+fPnU7FiRX755RdGjRpFUlISs2fPBqBTp05MmjSJESNG3FXM5cqVY+nSpcycOZMZM2aQnJyMp6cnDRo0oEOHDkBeQb2tW7cybdo0kpOT8fLyolu3bpbVC4QQQghR9m3cm9dZ0KZpZbR29zYC8UFkNhpI/nUFybuW/bfNkEHyzh8AcH+oJ2qd9ODnC6iYV99KlsMrW1SKoii2DqKsyK9OHhwcXGCfwWDg9OnTBAYGotfb9hdD/hJoer3+noefi7JL7oP/lKafz5KWmZnJsWPHqF279m1N7RD3J7kPBMh9UJYlp2Uz5K0NmMwKc8a1sSxVdjce1PtAMeUSN3MoZkNGgX1qvRN+Y+Zx/ssJqFRqNE5uaBzdUP/7t8bJ9d+/3dA4uqJxckOl1ZfpKvK3ug8uJKTz7LQtaO3ULHuvGxrNjZfhFsXvZnnotaTnXgghhBBCiFJs68GzmMwKNf3c7ymxf5CZDRmFJvb5+0yZqYCKnMu3N51SZaezJPrq/MQ//2HAv9uvfSCgsiu50be362YdHj4eTui0GnKMJi5ezaByBVlmuSyQ5F4IIYQQQohSSlEUNu3LL6Tnb+Noyi613gm13umGPfd2zuWo0PMFTOlJmDJTMGWkWv42Z6Zgykj593UKSm4OSm4OuakJ5KYm3Nb7q+wdC0n6rx8VkPe32sEZlbr4Rl2ajQYc7LXU8PNFa6/FbDQUKCqoVqvw83Hh1Nlk4i6mSXJfRkhyL4QQQgghRCl1/EwSZy+lodNqaNGwkq3DKbOMiRdxbdqF5F0/FtjnGtINRTFh7x0A3gG3PJc5x2BJ9POTfnNm6r//nXrN9rwHBJhNKNmZ5GZnkpsUfxvRqlA7uhQ6AkBzzSgB9b+jBNR6p9ueInAnRQUDfFw5dTaZ2IuphDfwva3zC9uS5F4IIYQQQohSatPevF77iAa+ODmUvqHdZUHa0W0k7/4J38FvA6p7rpav1ulR6/Ro3W+9RJyiKP8O+89L+P97CHDtaIB/RwlkpmLOTAMUzJmpmDNTMSacu42A7P57EJA/EuD6KQOObmjL+ZCyf+2NiwqG9rTqwc+fAiIV88sOSe6FEEIIIYQohbKyc9l5OC+5k7Xt705mzBGurPkEzCbSjmzFPewRykX0wZydgdreCcWUW6zL4KlUKjQOzmgcnMHz1iMvFLMJU2Za3lSA6x8EXDMaIP+/lexMMOdiSk/ElJ54w/OqHV3xG/UpqQfWFbo/df9ayoU/arXN3ydvKH6cVMwvMyS5F0IIIYQQohTafeQ8WdkmfMs7Ubeqp63DKXOy42O4tPwDMJtwqhOOW+jDqFR5Vd81jm4AqDSlKx1SqTXYObuDs/tttVdyjQUfAmRaTw8wZ6ag1jvljQy4SVFBc3aG5XMBCPi35/7i1QwMObnodaXrsxIFlapvaPv27XzxxRecOnWK9PR0vL29ad++PaNHj8bF5b8iDr/88gszZ87k9OnT+Pr6Mnz4cB591PpJU05ODh9//DGrVq0iIyODRo0aMXnyZKpWrVrSlyWEEEIIIcQd2/jvkPz2zfzK9LJrtmBMvkz8kndRcgzo/etRoccYS2J/P1HZabFz9cTO9dYPfxRT7k2LCqrtnay2ubvY4+qkIzUjh7OX0qhRpVyRxS2KR6m6w5OTk6lfvz5Tp05lwYIFPPXUU6xYsYIXXnjB0ubAgQOMHj2ahg0b8sUXX9ClSxcmTpxIVFSU1bneeecdli1bxtixY4mMjCQnJ4chQ4aQlpZW0pclhBBCCCHEHTl7KY1jsYmo1SrahciQ/DthykwjfsnbmDKS0VXww6fPq6VyKbqSpphzcQ3pVug+15BuKOZcq20qlcrSex93UXKosqBU9dz37NnT6nXz5s3R6XRMnjyZS5cu4e3tzaeffkr9+vV56623AHjooYc4e/Yss2fPpnPnzgDEx8fz448/8sYbb9CnTx8AgoODadOmDUuWLGHYsGEle2FCCCGEEELcgS3783rtm9SqgIfrjdcjF9bMxmzil03DePUCGtfy+PSbhFrvdOsDHwBqrR73sF5A3hx7S1HBpl1vWFTQz8eFP04lSFG9MqJU9dwXxt3dHQCj0UhOTg579+61JPH5unbtSnR0NOfO5RUc2bVrF2az2aqdu7s74eHh7Nixo8RiF0IIIYQQ4k7lmsxsOXAWkLXt74RiNnF5xUyyzx1HrXeiYv+JtzVc/UGittPhHtoT/xcXUGX0Z/iNmYdzvZY3LCqY33MfK0X1yoRSmdybTCays7P566+/mDt3Lm3btqVy5cqcOXMGo9FYYN58tWrVAIiJibH87enpiZubW4F2+W3E7Xn44YcJCgriwIEDd3V8ZGQkv//+e4HtQUFBLFiw4F7DuyMZGRlMmTKFsLAwmjRpwoABA9izZ88dn+fvv/8mKCiIDh063PYxmzdvJigoyPIAyhZu9F0IIYQQonQ5cOwSyWnZuLvYE1Ln1sutibwl565uXEjmiX2gscP7sfHovGQ6Q2HUWj1Z2UbO7FrNmbnPkbJv9Q3b5i+Hd0Z67suEUjUsP1+bNm24dOkSAC1atOCjjz4CICUlBQBXV1er9vmv8/enpqZaFeC7tl1+m7ulKAqZmZkFtmdnZ2M2mzGZTJhMpnt6j3ulKIrl73uJ5eTJkxw/fhyAVatW0ahRozs+x5w5c9Dr9TRo0MBq+/fff4+vr2+JflbTpk0jKiqKV199lfLly7Nnzx7+/PNPmjVrdkfnWblyJQBnzpzh999/L3Bthcm/zvx7pCRcfx/c6Lt4EJhMJsxmM1lZWZjNZluHU6KysrKs/hYPJrkPBMh9UJZE/ZrXGdWigQ852QZyivDc9+t9kL5vNekHowAV7p1HoJQPLPTf7CJPVlYWGYoW58xUss6dvOFn5eWaly4mpmZzKSEZF8fiWzZQ3JiiKLdVVLNUJvfz5s0jKyuLU6dO8emnnzJixAgWLVpk67CAvOkBx44dK3SfnZ0d2dnZRfI+KpUKOwXsdFpyMzKwc3IiN8dIruq/pO1W7jWWFStWoFarady4MRs2bOCll15Cq73zYiS5ubkYDAarbUFBQQAFthenzZs306dPH7p1yysk0rx58zuOwWw2s379eho2bMixY8dYuXKl5Vpuxmg0AnnfSUlec/575ivsu7hbBoMBvb5szAHMzs4mNzf3gR65Exsba+sQRCkg94EAuQ9Ku7QsE7+fSADAz81ww3933qv76T7QnT+K09G83ufMWu1IMrlCMX1u9xO1my8AxitxHPvrKKgLTw3dnTQkZ5jYue8vAr3Lxr/97kc63a0frJTK5L5WrVoANGrUiODgYHr27MmmTZuoXr06QIGK96mpecNE8ofhu7q6kp6eXuC8qampBYbq3ymtVmuJ41rZ2dlcuHABe3v7Ikl4VCYTZ3/8iYtr1mHKyEDj5IRvj25UfrQXikZz02MVRSE7Oxt7e/u7XjZFURQ2btxI8+bNGTx4MCNHjuTAgQO0adPGql10dDSzZs1i37595OTk4O/vzzPPPEO3bt2oU6cOADNnzmTmzJkAfPnllzRr1ow6deowbtw4hg4dajnX0qVL+eqrrzh//jxeXl706dOH4cOHo1bnzR75+eefmThxIj/++CMzZ87k4MGDeHl58dxzzxUoxlgYtVrNhQsX7un72bdvH5cuXeKll15iy5YtbNq0iYkTJ6K55jsxGo3MmDGDlStXYjab6dixo2V0QP790aFDB1q1asWkSZOszv/BBx+wfv16tmzZglqtJicnh7lz57JmzRoSEhKoUqUKI0aMoHv37pZjXn/9df78808mTZrE9OnTiYuLo3r16kyePJnq1atjb29P3bp1gYLfRaVKlejQoQMff/wxnTp1spxz2rRpbNmyhc2bNwP/ffbfffcdkZGRHD58mF69ejFp0iTi4+P53//+x65du8jKyqJevXpMmDDB8p6lhZ2dHX5+ftjb29s6lBKVlZVFbGwsAQEBODg42DocYSNyHwiQ+6CsWLHjNIoCQX7utHyofpGf/367D7LjjpL01zoAHJt0xaflABtHVDZkZWURe/o0Kr0TGDKo7umE1qfwJcOrHTRw8HgCKr0ntWvLVAdbOHXq1G21K5XJ/bWCgoLQarWcOXOGtm3botVqiYmJoUWLFpY2+b1x+XPxq1atSkJCAikpKVbJfExMzD2vc69SqXB0dCywXa1Wo1ar0Wg0Voke5CXK5jvoRVfMZs6tWMW5pcss20wZGZxd8gMAvj17oFLfuFyC2WTCZMjGDGgdHe8qwT948CDnz59n1KhRtGzZEnd3d9atW0f79u0tbWJjYxk4cCAVK1Zk0qRJeHl5ceLECeLj49FoNCxdupR+/foxePBgSzJavXp1y+eT/3kBLF68mHfeeYfBgwfTunVrDh06xNy5c0lPT2f8+PGW9gDjx4+nb9++DB06lB9++IHXX3+dBg0aWGov3EjPnj1ZtGgRGzdupEuXLnf8mQCsXbsWBwcHOnbsiKOjIxs3bmTv3r1W9+OMGTNYsmQJY8aMoU6dOqxdu5aPP/7Y6pq7devGTz/9xKRJkyyfgaIoREVF0bVrV8sIiZdeeonff/+dUaNGUa1aNbZv38748eNxd3enVatWQN49mZCQwHvvvcfw4cNxcXHho48+4vnnn2flypXo9fobfhfJyckFvov8c6pUKqvvCuCVV16hX79+jBgxAgcHB9LT0xk8eDCOjo5MnjwZFxcXFi9ezFNPPcXGjRvx9CwdRWw0Gg1qtRoHB4cyM9qgqDk4OBT6u0s8WOQ+ECD3QWmmKArbD10EoNNDAcX6Pd0P90F2fAzJa2aD2YRT3QgqdHrqvlzLvtioVGh9qpET+wcknsOxar1Cm1WtXI6DxxO4eNVQ5u+Zsup287lSn9wfOXIEo9FI5cqV0el0NG/enA0bNvDkk09a2qxbt45q1apRuXJlACIiIlCr1WzcuJHHHnsMyJuPv2vXLkaOHFmi8SuKwtEJE0n75/httbdzdaXpF59ycc26QvdfWL2WSr16cmDYc+Sm3rqwhUvtWgRPe+eOE/w1a9Zgb29Px44d0Wq1dOrUiVWrVpGRkYGTU95yIpGRkWi1Wr7//nucnZ0BCAsLs5yjYcOGAFSsWNHy34UxmUzMnTuXbt26WXqyIyIiMBqNLFy4kOHDh1OuXDlL+8cff5zHH38cyBvdsX37djZs2HDT7zYjI4MTJ05QpUoVxo8fj6en5x3Ptc/JyWHjxo20bdsWR0dHWrdujYuLC6tXr7Yk98nJyXz33XcMGzaMZ599FsirGzFo0CBLHQmAbt26MW/ePH777TfCw8MBOHDgAPHx8ZZpA7/99hu//PILCxYsICIiAoDw8HCuXLlCZGSkJbmHvPv7m2++oUaNGkDe/7CfeOIJ/vzzT0JDQ2/4XeQn97erf//+DB8+3PJ69uzZpKamsmzZMksiHxoaSqdOnViwYAGvvvrqHZ1fCCGEeJD9fTqRCwkZONhriGhYydbhlGrG5MvEL3kXJceA3r8eFbqPlsT+Lmi9q5IT+wfZF2/cM+zvk7/WvRTVK+1K1U/A6NGj+eyzz9i6dSt79uxh0aJFjB49mqCgIEuP8XPPPcfhw4d588032bt3L7Nnz2bNmjWMGTPGch4fHx/69OnDBx98wPLly9m1axejR4/GxcWF/v37l/yF3UFirSvnjjElBVNGRqH7TRkZGFNS0ZVzL6LgCsrNzSUqKopWrVpZChP26NGDrKwsNm3aZGn322+/0alTJ0tif7diYmJISkoqdIlDo9HIH3/8YbU9P9EFcHR0xNfXl/j4+Ju+x5QpU8jOzmbdunW0bt2akSNHWs1he+qpp5gwYcJNz7Fjxw5SUlIsPd86nY4OHTqwadMmyzz2EydOYDAYClTS79ixo9XrWrVqUb16ddauXWvZtnbtWgICAggODgZg9+7duLu789BDD5Gbm2v5ExYWxrFjx6wK81WoUMGS2AOWqSOXL1++6TXdqdatW1u93r17N82bN8fNzc0Sn1qtJiQkhKNHjxbpewshhBD3u4174wCIaFAJB/tS3wdnM6bMNOKXvI0pIxldBT98+ryKyu7O60IJ0HoHAtw0uc9fDi8uPu22a38J2yhVvzXq16/PunXrmDdvHoqiUKlSJR577DGefvppSwGBpk2bEhkZycyZM/nxxx/x9fXlnXfeKTDMetKkSTg5OfHRRx+RkZFB48aNWbRoUaFV9IuTSqUieNo7dzQsX6XRoHFyKjTB1zg5ofMoR/0Ppt3weJPJhMGQjV5vf1fD8nfv3k1iYiJt2rSx1DOoWbMmXl5erFmzhkceeQTI6/WtUKHCHZ27MPkrGFw/hDv/9fUrHFz/HWq1WnJyblxH9tKlS6xdu5Y5c+ag1WqZMWMGw4cPZ9iwYXz33XdUqFCBP//8k169et00ztWrV+Pi4kLDhg0tn0ubNm346aef+OWXX+jatStXrlwp9FrKly9f4HzdunVj0aJFvPnmm6jVajZs2MCAAf/NE0tKSiI5OfmGc9evXLmCj48PUHAFifxh/UVV4DHf9deRlJTE4cOHC43Rz0/mZAkhhBC3K9NgZPcfFwDo2FzWtr8RszGb+B+mYbx6AY1reXz6TUKtd7J1WGWW1jtvyrIx4TzmnCzUuoJ1GHy9nLHTqMjKzuVKUhYVPGRofmlVqpL74cOHWw35vZF27drRrl27m7bR6XSMHz/eMl/bllQqFZo7mOdrMhjw7dHNMsf+Wr49uqGYTDc/n8mEBtDo9Xc133716rxqo6+99hqvvfaa1b6kpCSuXr2Kp6cn7u7uRdIz7O7uDkBiYqLV9qtXrwLccxHECxcuoCiKZTqBTqdj7ty5PPHEEzz99NO0b98eR0fHAiMHrpWens62bdswGAyEhoYW2L9q1Sq6du2Kl5eXJXZv7//WpU1ISChwTLdu3Zg1axY7d+5Ep9ORmJhoGZIPedft4eHBvHnzCo3Jw8Pj9j6Am8gvLpdfzT9f6m1M+YC8GFu0aMELL7xQYN/tVPQUQgghRJ4dh86TnWOiirczQf7lbn3AA0gxm7i8YibZ54+j1jtRsf8k7FxLR32fskrj7I7GxQNTWiLZ8TE4+BXssNHaqank5UxcfBqx8amS3JdipSq5F3k0ej2VH83rRb6wem2BavnqYkyasrKy2LJlC+3bt+eJJ56w2peQkMBLL73EunXrGDx4MKGhoWzYsIFx48bdcGi+Vqu9Ze9xYGAgHh4eREVFWQ1nX79+PVqtlvr1761SrL+/P3Z2dqxfv96SmDs5OfHFF1/Qt29fFi5cyAcffHDTZHTz5s0YDAamTp1KYGCg1b6ff/6ZNWvWkJycTM2aNdHr9WzatMmyWgDAxo0bC40rODiYtWvXotPpqF27tlVRwLCwMObPn49Wq7WsIHEvCvsuPD090Wq1REdHW7bl5OSwf//+2zpnWFgYq1atolq1alJgRQghhLgHm/blDcnv0Mz/rlc7up8pisLVjQvJPLEPlUaL92MT0HlVsXVY9wX7itXJTNtH9oXoQpN7AP+KrsTFpxF3MZVmdXxKOEJxuyS5L6XUOh2VevWk8mOPWpJ7JTe3WBN7gC1btpCZmcngwYMt68Bfa/78+axZs4bBgwczevRotm3bxsCBA3nmmWfw8vIiOjqarKwshg0bBuStXLBlyxaaNm2Kg4MDgYGBBR4EaDQaRo4cyTvvvIOHhwetWrXi8OHDfPHFFzz55JNWxfTuhoeHB8888wyfffYZOTk5dO7cmdzcXHbu3El8fDxeXl7Mnz+ftm3b3nDaxurVq6lUqRL9+vUr8D9cNzc3fv75Z6Kioujfvz/9+/fniy++QK/XW6rlnzlzptDzdu/enVmzZqHRaBgxYoTVvvDwcNq0acMzzzzDM888Q1BQEFlZWZw6dYq4uDjefffdO/ocbvRddOjQgW+//RZ/f3/KlSvHN998g6Iot/UPiyFDhrB69WoGDRrEE088ga+vL4mJiRw5cgRvb2+GDBlyRzEKIYQQD6K4i6mcOJOMRq2iTRNJWAuT/OvPpB6MAlR49XwBB786tzxG3B573+pknth3y3n3Ow6dJ1aK6pVqpaqgnrCm0etR29mhdXNDbWd3R0P779aaNWvw9fUtNLEHeOSRRzh8+DBnzpwhICCAJUuWUKlSJaZOncpzzz3Hjz/+SKVK/1V3nTJlCoqiMGzYMPr06cNff/1V6HkHDx7Mm2++yY4dOxgxYgTLly9n9OjRvPLKK0VyXWPHjuXtt9/m77//ZvTo0UyYMIFLly7x9ddf8/3333P58mVGjhxZ6Nz9q1evsmfPHh5++OFCE95atWpRu3Zty3SGl19+mf79+zN//nxefPFFy7bCdOnSBYPBQHp6utWQ/HyzZ8+mf//+fP/99wwbNoyJEyeya9cuQkJC7vgzuNF3MXnyZJo1a8Y777zDlClTaNGihdWShzdTrlw5li5dSu3atZkxYwZDhw5l2rRpnD9//p5HXAghhBAPik378joBmtX1wd3F3sbRlD5pf2wjadu3AHh2fArn2gWnSIq7Z18xrxBz9oWbVMz/t6jemfi0EolJ3B2VIiUPb1t+9e/8aubXMhgMnD59msDAQJuvo51XUM+AXq+3WrtcPFjkPvhPafr5LGmZmZkcO3aM2rVry9SJB5jcBwLkPiitjLlmhry1gdSMHKY83ZyQYh7yXNbug8yYw8QvfQ/MJtwe6olnuydufZC4pWvvA3uVmbj/5S0z7v/Sl2gcCo5kvZSYyTPvbsJOo2LZtO7YaaSPuCTdLA+9lnwrQgghhBBC2Mi+v+JJzcjBw1VP46B7X4XofpJ9MYZLyz8Eswnnui3waDvI1iHdlzQOztiVy3uolH0xutA2Fco54GBvR65J4fzl9JIMT9wBSe6FEEIIIYSwkY3/FtJrF1IFjfSGWhiTLxG/9F2UHAP6gGC8eoxCpZLPp7jY+958aL5KpcLfJ69HPy5e5t2XVvITIoQQQgghhA1cScri0PG8ZYXbN/OzcTSlhykzlfjv38GUkYyugj8+j76CSqO1dVj3Ncu8+5sU1cufdy9F9UovSe6FEEIIIYSwgV8OnEFRoF41T3zLF76s8IPGbMwm/ofpGBMvoHEtj0//Saj1TrYO676nt/TcFz4sH8DfJy+5j7soRfVKK0nuhRBCCCGEKGFms2Kpkt+hmb+NoykdFLOJyys+Jvv8cdR6Jyr2n4Sdi4etw3og6LwDQaXGlJ5IblpioW0C8nvuZVh+qSXJvRBCCCGEECXsaHQClxIzcdTbEVa/oq3DsTlFUbi6YQGZJ/aj0mjxfmwCOq8qtg7rgaHW6dGWrwzceN69379z7i8nZpJpMJZYbOL2SXIvhBBCCCFECdu0N6/XvlWjyuh1djaOxvaSf/2Z1N83ACq8HnkBB786tg7pgXOrefduzvaUc7EH4MwlGZpfGklyL4QQQgghRAlKz8zh16MXAOjQXArppf2xlaRt3wLg2XEozrVCbRzRg0nvWw24vaJ6cVJUr1SS5F4IIYQQQogStP33cxhzzQRUdKV6ZXdbh2NTmTGHubL2UwDcQh/BLaSrjSN6cP3Xcx+NoiiFtsmfdx8XLz33pZEk96KAyMhIGjVqdMfH7d27l88++6wYIio6X375Jdu3by+wvW3btrz11ls2iCjP3r17CQoK4ujRo4Xuj4yMJCgo6KZ/2rZtS48ePRgyZMgN32f69Ok0bNiQjIyMG7bZvn07gwYNonnz5jRs2JAOHTowbtw4Tp8+bWkzePBgnn322bu+XiGEEOJBtjG/kF5zP1QqlY2jsZ3sizFcWv4hmE0412uJR5vHbR3SA03n7Q8aO8xZ6eQmXyq0jWWte+m5L5Vkgo8oMvv27WPhwoWMGDHC1qHc0Ndff03r1q1p1aqV1fY5c+bg6upqo6hu7bHHHqNFixaW18uWLWPNmjV89dVXlm06nY6dO3cya9Ysrly5goeHdXVZs9nMunXraNu2LU5OhS8ps27dOsaOHUuvXr145pln0Gq1REdHs379eqKjowkMDCyeCxRCCCEeENHnkok5n4KdRk3rxg9uwThj8iXil76LkmPAISAYr+4jUamk39GWVBot9hUCyL54iuyL0WjL+RRoc+1a94qiPNAPp0ojSe5FqWUwGNDr9SXyXnXqlO6iLT4+Pvj4/PcLdufOnajVaho2bGjVzs3NjY8//ph169YxaNAgq3379+/n0qVLdO/e/Ybvs3jxYpo3b8706dMt28LDw3niiScwm81FczFCCCHEA2zzv732D9XzwdVJZ+NobMOUmUr89+9gykhGVyEA7z6votJobR2WAOx9q+cl9xdO4VwnvMD+Kt4uqFSQmpFDclo25VxL5t/q4vbI47FSLCcnF1OumYz0bEy5ZnJycm0Sx7lz5wgKCmLlypW89dZbhISEEBERwfvvv09ubl5MkZGRzJkzh8zMTMsw8cGDB1vOER0dzXPPPUeTJk1o2LAhw4cP58yZM1bvExQUxLx58/jwww8JDw8nNDSvmEr+kPlvv/2WNm3a0KRJE0aOHEli4n9rcGZmZvLWW2/RqVMnGjRoQNu2bZkyZQppaf/NB2rbti3nz5/n22+/tcT4008/Wb3HtTZu3EjPnj0JDg4mIiKCadOmkZ2dbdmfP5R+9+7dvPzyyzRq1Ig2bdrwxRdfWJ3n0KFDjBgxgoiICBo2bEjPnj1ZsWLFPXwjN1apUiUaNWrE2rVrC+xbu3Yt7u7uViMArpeamoqXl1eh+9Tqgr8uoqKi6NSpE40aNeKJJ54o8J0mJyfz2muv0bx5c+rXr0///v3Zv3+/Zf+KFSuoV68eBoPBsq1Hjx7UqVOH9PR0y7Z+/foxdepUAIxGI++//z6tW7emXr16REREMGLECKvvWgghhCiNcowmtv1+DoAOzR/Mte3Nxmzif5iOMfECdq7l8ek/EbW9o63DEv+yr3jzonp6nR0VPfNGgMbJeveljvTcl1K5RhO/bo1m385YDFlG9A5amrUIIKJtdey0GpvENHPmTNq1a8fMmTM5dOgQkZGR+Pn5MWDAAB577DHi4+Othoo7OzsDcPbsWfr370+NGjWYPn06KpWKzz77jCFDhhAVFYVO999T66+//poGDRrw7rvvWh4cAPzyyy/ExcUxZcoUkpKSmDZtGm+//TYff/wxkNfLbzKZGDt2LB4eHly8eJHPPvuMkSNHsnjxYiBv6P3w4cNp3LgxQ4cOBcDPr/AKtVu2bOH555+nW7duvPzyy8TExPDxxx9z8eJFZs+ebdX2jTfeoGfPnsydO5fNmzczY8YMgoKCaNmyJQAXLlygcePGDBgwAJ1Ox++//86kSZNQFIVevXoVxVdjpXv37rz11lucPXvWkqgbjUY2bNhA586d0Wpv/GS8bt26rF+/nkWLFtGhQwcqV658w7bHjh0jMTGRcePGYTKZmD59Oq+88gpLly4FwGQyMWzYMM6ePcu4ceMoX748ixcv5qmnnmLJkiXUq1ePkJAQjEYjhw8f5qGHHiIpKYmTJ0+i0+k4ePAgrVq1Iisri7/++osnn3wSgM8//5wlS5Ywbtw4atSoQVJSErt37yYnJ6cIP0UhhBCi6O05epH0LCNe5RxoWKPwh+n3M8Vs4vLPH5N9/jhqvTM+AyZj5+Jx6wNFibH3zS+qF4NiNqFSF8w7/Cu6ciEhg9iLaTSsWaGkQxQ3Icl9CVAUBWOO6Y7a79kew46NJy3bDFlGy+vQVlVvOr/FZDZhzDGhVuei16uLbC5M/fr1mTRpEpA3VHvv3r1s2LCBAQMGWIaNFzZUfM6cObi5ubFo0SLs7fPWxmzcuDHt2rVj2bJlPP74f8VT3NzcmDNnToGYFUXh008/tTwIOH/+PJ9//jlmsxm1Wo2Hh4elZxcgNzeXypUrM3DgQE6fPk1gYCB16tRBp9NRvnz5AjFeb86cOTRs2JCPPvoIgJYtW+Lg4MCUKVM4fvw4QUFBlrYdO3ZkzJgxAISGhrJt2zY2bNhgSe67detmdR0hISFcunSJpUuXFkty36VLF9577z3Wrl1rKa63a9cukpOT6dGjx02Pffnllzl16hTTp09n+vTpeHl50bp1awYNGkStWrWs2qalpbFixQrL3P7MzExee+014uPj8fHxYdu2bfzxxx/Mnz/fMlogIiKCjh078vnnnxMZGUmlSpXw9fXlwIEDPPTQQxw8eJAKFSpQv3599u/fT6tWrTh06BBGo5GmTZsCcPToUSIiIqzum06dOhXVxyeEEEIUm0374gBoH+KHWv1gzVVWFIWEDfPJPLkflUaLT98J6MrfuBNB2IbWsxIqrR7FaMB49Tw6r4IdYf4+ruw5elGK6pVCktwXM0VRWDTnV87FJt1We0cnHc9PbMu+nbGF7t+3M5aw1tWY/e4vZGbcuqeySkA5howOK5IEPyIiwup1tWrV+O2332553O7du+natSsajcbSG+/q6kqdOnX4888/rdq2bNmy0FhDQkKsevirVauG0Wjk6tWrlt7pFStW8OWXXxIXF0dmZqalbWxs7B0VgsvIyODYsWOMHz/eanvXrl2ZMmUKBw8etErur/1cVCoV1apVIz4+3rItJSWFyMhItmzZwqVLlzCZ8h70uLu733ZMd8LDw4Pw8HDWrVtnSe7XrFmDr68vTZo0uemx3t7e/Pjjj+zfv5+dO3dy4MABli9fzooVK5g7d65VIcJatWpZFe2rXj3vSW9+cn/gwAGcnZ2tpgFotVo6dOjAmjVrLNuaNm1qGaq/f/9+QkJCqF+/PuvWrbNs8/f3p0KFvCfDderUYcGCBURGRtKqVSvq1atX6JQBIYQQojSJv5rBkZMJqFR5yf2DJvnXn0j7fSOgosIjL6KvUtvWIYlCqNQa7H0CMZw9RvaFU4Um9/8thyfJfWkj/yIuAXeSVju72JORnoMhy1jofkOWkcyMHJxd7IsmuDvg4uJi9Vqr1d7WUOikpCS++uor6tata/XnwIEDXLx40aqtp6dnoee4vpJ9fqKfPwd+06ZNjB8/nvr16zNz5kx++OEH5s6da9XmdqWlpaEoSoFYXFxc0Ol0pKSkFNh+res/lwkTJrBmzRqGDh3KggUL+PHHH3n00UeLdRh59+7dOXXqFCdOnCArK4tffvmF7t2739ZDHrVaTfPmzRk3bhxLlixh+fLl6HQ6Zs6cadXu+u8kf7h//uedmppa6PdZvnx5q8+wWbNmHDlyBKPRyP79+2natCkhISH89ddfZGVlceDAAUuvPcBzzz3HsGHD+Pnnn3nssccIDw9nzpw5N1yPVQghhCgNtuw/C0CD6l5U8Hiw5pin/bGVpG3fAeDZcShOtR6ycUTiZv4bmh9d6H6/f5fDO3MpDbNZ/v1VmkjPfTFTqVQMGR12R8PyNRo1egdtoQm+3kGLi6ueoc8XrF6Zz2Q2kW3Ixl5vj16vs/kSFW5ubrRq1YqBAwcW2Hf9kmx3G2tUVBS1a9e2Koq3b9++uzqXi4sLKpXKqmAf5CX9OTk5uLm53fa5srOz2bZtGxMmTLAqMPjdd9/dVWy3q3379jg4OLBhwwbOnTtHZmbmTavk30ydOnUIDw9n+/btd3Scm5sbV69eLbA9ISHB6jNs2rQpWVlZ7N27l3/++YeQkBCqVq2KXq9n7969HDlyxGr6gk6nY8yYMYwZM4a4uDiWL19OZGQklStX5pFHHrmraxRCCCGKk8mssHn/f2vbP0gyow9xZe2nALiFPoJbSFcbRyRuxb7iv8n9hcKL6vmWd0JrpyY7x0R8Yga+5Z1LMjxxE9JzXwJUKhU6e7vb/mMym2nWIqDQczVrEYDJbL75OXR2aHUadDq7Ek3sb9STHxoaysmTJ6lTpw7BwcFWf6pWrVok720wGAoUilu9enWhMd6qJ9/JyYnatWsTFRVltX39+vUAtxzafq2cnBzMZrNVbOnp6fzyyy+3fY674ejoSNu2bdmwYQNr1qyhZs2aVlMJbiQhIaHANrPZTFxcHOXLl7+jGJo0aUJ6ejq7du2ybMvNzWXz5s1Wn2FgYCBeXl58/vnnuLm5Ub16ddRqNU2aNGHBggVkZ2cTEhJS6Hv4+/vz0ksv4e7uTkxMzB3FJ4QQQpSUIyeukJCchbODlofqVbR1OCUm+2I0l5bPALMJ53ot8Wjz+K0PEjZn6bm/HItiKtjZqNGoqeKd13sv8+5LF+m5L4V0Ojsi2ub9UJWmavm3Uq1aNXJzc/nqq69o1KgRzs7OVK1aleeff54+ffrw9NNP07dvX8qXL09CQgL79u2jadOmd92jfK2wsDDeeust5s6dS6NGjdi+fTt79uwp0K5q1ar89ttv7N69G1dXVypXrky5cuUKtBs9ejSjRo1i3LhxPPzww5w+fZqPP/6YTp063VaSnM/FxYXg4GC++OILPDw8sLOzY968eTg7OxcYGVDUunXrxtq1a7l48SIvvfTSbR3zzDPPEBAQQJs2bahUqRJJSUksX76c48eP8/rrr9/R+7du3Zr69evzyiuv8PLLL1uq5V++fLnAigNNmjQhKiqKjh07WrY1bdqUGTNm4OPjQ5UqVSzbR44cSd26dalTpw4ODg5s3bqVlJQUHnpIhvgJIYQonTb+W0ivdZPK6Erpv+OKmjH5EvFL30MxGnAICMar+0hUKulXLAvs3L1ROzhjzkon5/IZy/J41wqo6ErM+RTi4tMIDbZBkKJQktyXUnZaDWFtqtGiXQ0MBiN6vRaT2VxqE3uANm3aMHDgQObNm8fVq1cJCQlh8eLF+Pv7s2zZMmbOnMnUqVPJzMzEy8uLkJCQO0qUb6Z///6cO3eOb775hgULFhAREcFHH31E3759rdq99NJLvPnmm4wZM4aMjAymTZtG7969C5yvXbt2zJo1i7lz5zJy5Ejc3d3p27cvL7/88h3H9tFHHzFlyhQmTJiAu7s7gwcPJjMzk4ULF9719d6O8PBw3N3dSUlJue0HKMOGDWP9+vXMmjWLK1eu4OLiQtWqVYmMjLRKvG+HRqNh3rx5fPDBB3z44YdkZmZSt25dFi5cSL169azaNmvWjKioKKu59c2aNQOw2gZ5Ky3kL9dnMpkIDAxkxowZhIWF3VF8QgghRElISc9m7595NYY6PiBr25syU4n//h1MGcnoKgTg3edVVJobL8UrSheVSoV9xWpkxRwh+8KpQpN7/3/n3cdKz32polKkCtVtO3r0KADBwQUfTxkMBsuSa3q9vqRDs2IymTAYDOj1ejSa0vswQBQvuQ/+U5p+PktaZmYmx44do3bt2jg6PlgFnMR/5D4QIPeBrazcEc38lX9SvbIbH49tbetwiv0+MBuzufjtm2SfP4Gda3l8h0yTtexLoVvdB4nbviN593JcGrTFq/uoAvsP/nOJN7/4jcoVnPl0fLuSCPmBdrM89FoyNkYIIYQQQohioCgKm/flFdJr3+z+77VXzCYu//wx2edPoNY74zNgsiT2ZZSlqN7Fwovq5S+HdyEhgxzj7RcOF8VLknshhBBCCCGKwcmzycReTEVnp6ZV48q2DqdYKYpCQtR8Mk/uR6XR4tP3NXTl7+9rvp/lF9XLuXIOc46hwH4PVz1ODlrMZoVzl9NLOjxxA5LcCyGEEEIIUQw2/dtrH1bfF2eH+3vOefLu5aQd2gioqPDIi+ir1LJ1SOIe2Ll4oHEuB4qZnEunC+xXqVSW3nuZd196SHIvhBBCCCFEETPk5LLj0Dng/l/bPu3ILyRt/x4Az45DcaolK9jcD/KH5htusN59flE9WQ6v9JDkXgghhBBCiCL26x8XyDTk4uPpSL2q5W0dTrHJjD7ElbWfAuAW+ghuIV1tHJEoKpb17m8x7z4uXpL70kKS+yImiw8IUfrIz6UQQoiStnFvfiE9P9RqlY2jKR7ZF6O5tHwGKGac67XEo83jtg5JFKH8JfCyb9Bz7+fzb3IvPfelhiT3RUSrzZtHlZmZaeNIhBDXy/+5zP85FUIIIYrThSvp/BVzFbUK2jW9P4fkG5PiiV/6LorRgENgfby6j0SlktTifpI/LD83KR5TVsGief7/9twnpBhIz8wp0dhE4exsHcD9QqPR4O7uzuXLlwFwdHREpbLNU1qTyUR2drYlLvFgkvsgr8c+MzOTy5cv4+7u/sB+DkIIIUrW5v15vfaNgipQ3t3BxtEUPVNmKvFL3sGUkYLOOxDvR19BpZEH6PcbjaMLdu7e5CZfIjs+GsfABlb7nR20lHd3ICE5i7j4NOpW9bRRpCKfJPdFyMfHB8CS4NuK2WwmNzcXOzs71Gp5gvqgkvvgP+7u7pafTyGEEKI4mUxmtvyb3Hdofv+tbW82ZhO/9D2MiRexc/PCp9/rqO0dbR2WKCb2vtXzkvsLBZN7yCuql5fcp0pyXwpIcl+EVCoVFStWpEKFChiNRpvFkZWVRUxMDH5+fjg43H9Pi8Xtkfsgj1arlR57IYQQJebg8cskpmbj5qyjWZ3768GyYjZx+eePyb5wErXeGZ/+k7Bz8bB1WKIY2VesTsbfu29aVO/gP5dlObxSQpL7YqDRaGyaTJjNZgDs7e3R6/U2i0PYltwHQgghRMnbtDcOgDZNqqC1u39GzimKQkLUF2Se3I/KTodP39fQla9s67BEMbP3vXlRvfx591JUr3S4f37jCCGEEEIIYUNJaQb2/30JyKuSfz9J3r2ctEObABUVer6IvkotW4ckSoC9T1VAhSntKrnpSQX2/7ccXpqsTlQKSHIvhBBCCCFEEdh64Cwms0KQXzn8/10m7H6QduQXkrZ/D4Bnp6dxqtXcxhGJkqLWOaAtXwkovPe+cgVn1GoVGVlGrqYYSjo8cR1J7oUQQgghhLhHiqKwaV9+Ib37p9c+89TvXFn7KQDuYb1wa9rFxhGJkmbvm7ckXmHz7rV2Gip5OQHIvPtSQJJ7IYQQQggh7tE/sUmcu5yOvU5Di4aVbB1Okci+cIpLP30Eihnn4FaUa/24rUMSNpC/3n32hehC9+ePUjkTL8m9rUlyL4QQQgghxD3atC+vkF5EA18c9WV/zXdjUjzxP7yHYjTgEFgfr27PoVKpbB2WsAFLcn/xVKHz6vOL6knPve2Vqmr569evZ9WqVfz111+kpqbi7+/P4MGDefTRRy2/TAYPHsy+ffsKHLtu3TqqVatmeZ2Wlsa0adPYvHkzRqORFi1aMGnSJCpUqFBi1yOEEEIIIe5/mQYjOw+fB6BDs7K/tr0pI4X4Je9gykhB5x2I96OvoNKU/QcW4u7YeweA2g5zVhq5KZfRuntb7c/vuY+7mGaD6MS1SlVy/+WXX1KpUiUmTJhAuXLl+PXXX5k8eTLx8fGMHj3a0q5x48aMHz/e6tjKla2X4njxxRc5deoUb775Jvb29sycOZNhw4axfPly7OxK1WULIYQQQogybNeRCxhyTFTycqJOYNle991szCb+h2kYEy9i5+aFT7+JqO0dbR2WsCGVnRZdBX9y4qPJvhhdILnPr5h/9nIaJpMZjUYGh9tKqcpyP/30Uzw8/vuFGBoaSnJyMosWLWLkyJGo1Xk3iqurKw0bNrzheQ4dOsSuXbtYsGABERERAAQGBtK1a1c2btxI165di/U6hBBCCCHEgyN/bfv2zfzL9NB1xWzi8s//I/vCSdQOzvj0n4SdSzlbhyVKAXvfannJ/YVTONcOs9rn7eGIvU5Ddo6JCwkZVPF2sVGUolQ9Vrk2sc9Xu3Zt0tPTyczMvO3z7NixA1dXV8LDwy3bqlatSu3atdmxY0eRxCqEEEIIIcTZS2n8E5eEWq2iXdMqtg7nrimKQsL6eWSePIDKTofPY6+hK1/51geKB8K18+6vp1ar8Ps3oY+Tono2VaqS+8IcPHgQb29vnJ2dLdv27dtHw4YNCQ4OZtCgQezfv9/qmJiYGAIDAws8Oa1atSoxMTElErcQQgghhLj/5S9/F1Lbm3KuehtHc/eSd/1I2uHNoFJT4ZEX0VepZeuQRCmityyHF4OimAvsD5CieqXCXQ3L37NnD3/99RfPPPOMZduPP/7InDlzyMnJoXv37owfPx6NRnNPwR04cIB169ZZza8PCQmhZ8+eBAQEcPnyZRYsWMBTTz3F4sWLadSoEQCpqam4uBQcDuLm5saff/55TzEpinJHowhsISsry+pv8WCS+0CA3Acij9wHAuQ+KA65JjO/7M9L7ls28C71/0aEwu+DzL92kLpjCQCubQajqhJcJq5F3L07/X2gOHqgstOh5GSRdi4aO0/r5R4reuY92Io5lyz3TjFQFOW2pvzcVXIfGRmJr6+v5fXx48d54403CAoKws/Pj8WLF1O+fHmGDx9+N6cHID4+nrFjx9K8eXOeeOIJy/bnn3/eql3r1q3p3r07n3zyCV988cVdv9/tMhqNHDt2rNjfpyjExsbaOgRRCsh9IEDuA5FH7gMBch8UpWNns0jJyMFZr0ZvTuDYsau2Dum25d8Hdleicf79B1RAVtUwknSVoIz8W1fcuzv5feDsUgFt0jniDu0mp1Kw1T4l2wBA9NnEMpMrlTU6ne6Wbe4quY+OjqZjx46W1ytXrsTZ2Zlvv/0WBwcHpkyZwsqVK+86uU9NTWXYsGG4u7sTGRlpKaRXGEdHR1q1asWGDRss21xdXYmPjy/QNiUlBTc3t7uKKZ9Wq6V69er3dI7ilpWVRWxsLAEBATg4ONg6HGEjch8IkPtA5JH7QIDcB8Vh1YFDALQL8aNe3Ro2jub2GAwGLl68SMWKFdEkXyBxywoURUFfOxzvTs+W6YKA4vbdze+D1Et1yUw6h5fGgGvt2lb7KlbJZvEvO0jKyCWwWk30unsbwS2snTpVsNZBYe4quc/KyrKaA79z504iIiIsN0ZwcDCrV6++m1NjMBh49tlnSUtLY+nSpYUOr7+VqlWrsmfPngLDF06fPk3NmjXvKq58KpUKR8eysRyIg4NDmYlVFB+5DwTIfSDyyH0gQO6DonI1JYvDJxMA6BJerUx8pmajAQd7F5y1KuwcnDEk5mDnWh471/L49Bwja9k/gO7k94HZrzaZhzZguhxb4BhHR0fcnHWkpOdwNS2XGlWkYn5Rut2HbndVUK9ixYocPXoUgLi4OE6ePGlZcg7yeshvZ9jA9XJzc3nxxReJiYlh/vz5eHt73/KYzMxMtm3bRnDwf0NDWrZsSUpKCnv27LFsO336NH///TctW7a847iEEEIIIYS41pb9ZzErUCfQg0pezrc+wMbMuTkk/7qCuJlPc272M5yZ9TSG88fxffJdvPu8Kom9uCV732oA5FyKRTEZC+z398krqhcnRfVs5q567nv06MHcuXO5dOkSp06dws3NjXbt2ln2//XXXwQEBNzxeadOncrWrVuZMGEC6enpHD582LKvTp06/PHHH8yfP58OHTpQqVIlLl++zKJFi7hy5QqzZs2ytG3UqBERERG8/vrrjB8/Hnt7ez7++GOCgoKsphMIIYQQQghxpxRFYfO/VfI7NPO3cTS3ZjYaSP51Bcm7lv23zZBB8q4fQaXGPbSnDaMTZYVduYqo9U6YDRnkXD6LfcWqVvv9K7ryx6kEYi+m2ShCcVfJ/YgRIzAajWzfvp2KFSsyffp0XF3zntQkJyezb98+qyJ4t2v37t0ATJ8+vcC+LVu24OXlhdFo5OOPPyY5ORkHBwcaNWrE1KlTqV+/vlX7mTNnMm3aNKZMmUJubi4RERFMmjQJO7u7umQhhBBCCCEA+DPmKhevZuBgb0dEA99bH2BjKrUdqQfWFbovdf9ayoU/WsIRibJIpVJhX7EaWaf/IPviqYLJvfTc29xdZbp2dnaMHTuWsWPHFtjn7u5uSdLv1C+//HLLNgsWLLitc7m4uPDee+/x3nvv3VUsQgghhBBCFGbT3jgAWjaqhN6+9HccmQ0ZmA0ZN96XnYHG8d6KTosHg33F6v8m99EF9gVUzJtnHxcvyb2t3NWc+2tdvnyZf/75R9YzFEIIIYQQ972MLCO7/7gIQIdmfjaO5vao9U6o9U433mdf+D4hrmdfMW/VsOwLBau3V/HOS+6T0rJJSc8u0bhEnrtO7jdv3kznzp1p1aoVvXr14siRIwAkJibyyCOPsGnTpiILUgghhBBCiNJgx6Fz5BhN+Pm4UNOvnK3DuS2KORfXpl0L3eca0g3FnFvCEYmyyt43L7nPuXIGs9E6gXfUa/H2yKuiL733tnFXyf0vv/zCmDFjKFeuHKNGjUJRFMs+Dw8PvL29+emnn4osSCGEEEIIIUqDjZZCen5lZk14kyEDt5CuuEf0sfTgq/VOuLfoi3tYL9RavY0jFGWFxsUDjZM7KGZyLp0usD+gYv68eymqZwt3NUlo7ty5NG3alMWLF5OUlMScOXOs9jds2JClS5cWSYBCCCGEEEKUBqcvpHDqbDJ2GhVtmlSxdTi37er6LzAmXqB8l2cpF9GH3Mx07BydUUwm1HZ3vny1eHCpVCrsfauTefIA2RdOoa9cy2q/n48Le/+Kl557G7mrnvuTJ0/SpUuXG+4vX748V69eveughBBCCCGEKG3yl79rVtcHN2d7G0dzezJO7Cfz5H6MSfFoHF3JyjZy4swFsrKNqHXSYy/unH3FvPXuCy+ql9dzHysV823irpJ7BwcHsrKybrj/7NmzuLu7321MQgghhBBClCrGXBNbD54Fysba9gDmHANXN+atNOX+0MPovPJGGxgMBluGJcq4mxXV8/83uT8Tn4rZrBTYL4rXXSX3zZs3Z8WKFeTmFiy+ceXKFX744QciIiLuOTghhBBCCCFKg9/+jCct00h5Nz2NgirYOpzbkrx7ObkpV7Bz88I9vI+twxH3ifyiesbEC5iuW2KxkpczdhoVWdkmriTfuDNYFI+7Su5ffPFF4uPj6dOnD0uXLkWlUrFr1y4+/vhjevTogaIojBo1qqhjFUIIIYQQwiby17ZvF+KHRl36C+nlJJwj+bdVAHh2fFqG4Isio3F0xc4t7wFXznVD8+00aipX+He9exmaX+LuKrmvWrUq3333He7u7syaNQtFUViwYAGff/45NWvW5LvvvqNy5cpFHasQQgghhBAl7nJiJodPXgGgfRlY215RFBKi5oE5F8caTXGqGWLrkMR9xt73xvPu/X1k3r2t3FW1fIAaNWrw5ZdfkpKSQlxcHIqiUKVKFTw8PIoyPiGEEEIIIWxqy4GzKArUr14eH08nW4dzS+l/7vg/e/cdJmdZNX78O313ZnvvvWTT66Z30hN6QBEQEVCRrgiior4/CSgiRUVfIC8IihBaaGmk91432Wzvvffp8/tjsgshgWx2Z3Y2yflcF5fsPDP3fZY8Wfc8932fg7HkJAq1luD5P/R0OOIypItMoSN7D6aq852794Uj0uveE/qc3Hfz9/dn5MiRrohFCCGEEEKIQcVud7DxwJe97Qc7m7GDxk3/AiBg2nI0AZdGfQBxaek+d/9tRfVkW/7A61Vyv3r16j4Nfu211/bpc0IIIYQQQgwGx/PrqG3sxOClZvLIKE+Hc0FNW9/G1tGCJjiagEnLPB2OuEzpIpIBBdbWemwdLagM/j3XEs5syy+vbcditaNR9+kkuOiDXiX3jz/++EUPrFAoJLkXQgghhBCXtC/2OVftZ46NQadReTiab2eqzKf10HoAQhbejUKl8XBE4nKl1HmjCYnGUl+OqTIffeq4nmuhgd7ovdR0Gq1U1LWTcGYlX7hfr5L7TZs2uTsOIYQQQgghBpW2TjN7sqoAmDdxcPe2d9ht1K19BXDgM3wG3gkjPB2SuMzpIlOw1JdjrDo7uVcoFMRH+JFd3EhJVask9wOoV8l9dHS0u+MQQgghhBBiUNl6qByL1U5ilB/J0f4X/oAHtR7+AnN1AUqdnqC53/d0OOIKoItMpv3E1vOeu4+L8HUm91JUb0D16QDE3Llzv3U1f8uWLcydO7fPQQkhhBBCCOFJDoeDL/Y7e9vPy4xHoRi8ve2t7U00bf0PAIGzvofaJ8CzAYkrQk9Rvap8HA7HWde6V+ulHd7A6lNyX1FRQWdn5zde7+zspLKyss9BCSGEEEII4UkFFS0UVbaiUSuZNS7G0+F8q8ZNb2I3daKLTMZv7DxPhyOuENrwBFCqsHe2Ym2tO+taT8X86jYPRHbl6nPpwm97ennixAn8/ORshRBCCCGEuDR9sc+5aj95eCS+eq2Ho/lmXcUnaM/aDigIWXgPCuXgLvonLh9KtRZtqLM9pKmy4Kxr8Wcq5tc2dtJptAx4bFeqXve5/9e//sWbb74JOBP7FStW8Pzzz5/zvvb2dlpbW1m6dKnrohRCCCGEEGKAmCw2th0uB2DexMHb295hs1C/7lUA/MYt6NkmLcRA0UWlYK4pwlSVj0/G5J7X/Qxagvx0NLaaKK1uY0hCkAejvHL0OrkPDg4mNTUVcG7LDw8PJzw8/Jz36fV6hg0bxi233OK6KIUQQgghhBgge45X0mG0EhbozciUUE+H842a936KpaEClcGfwFnyu7cYeLrIFNqOfIGpquCca/ERfjS21lFc1SrJ/QDpdXK/dOnSntX42267jXvvvZfJkydf4FNCCCGEEEJcWr7Y7+xtf9WEOJTKwVlIz9JcS/PO9wAImvt9VF4GD0d0abAZjSjUaqwdHagNBhxWKyovL0+Hdcn6sqheAQ6HHYXiy1Pf8ZF+HMmtk4r5A6jXyf1XvfXWW66OQwghhBBCCI+rqu/geH49CgXMzRy8W/IbNqzEYTXjFT8Mn+EzPB3OJcFuNlP+4WqqPluDraMDlcFA1LIlxNxwHUrt4K2rMJhpQ2NRqLU4TJ1YGqvQBn/ZQr373H1JlRTVGyi9Su4PHDgAwIQJE876+kK63y+EEEIIIcSlYNMB56r96NRQwgL1Ho7m/DpyD9CZdxCUamcRvUHcpm+wsBmNlH+4mvJ33/vytY4Oyt5ZBUD0ddfICn4fKJQqtBGJmMpzMFXmn5Xcf7UdnsPhkPt0APQqub/ttttQKBQcO3YMrVbb8/U36f7Dy87OdlmgQgghhBBCuJPN7uhJ7udNjPdwNOdnNxtp2LASgIBJV6MNGdxt+gYLhVpN1Wdrznut8tPPiVl+wwBHdPnQRaY4k/uqfHxHzOx5PTbCF4UC2jrNNLeZCPSThyfu1qvkvrtKvvbMdpXur4UQQgghhLhcHMmppb7FiK9ey6ThEZ4O57yad72PtaUOtX8oAdNu9HQ4lwxrRwe2jo7zXrOduab09x/gqC4Pushk4Nx2eDqNishgA5X1HRRXtUpyPwB6ldxnZmbyy1/+Ep1Ox6hRo8jMzHR3XEIIIYQQQgyoL/Y7e9vPHheDRj34+sWb68po3vsJAMHzf4hSo/NwRJcOtV6PymA4b4KvMhhQ6aUgYV91F9Uz1xThsFlRqL5MMeMj/ais76CkupUx6WGeCvGKobzwW5w++ugjSktL3RmLEEIIIYQQHtHSbmL/yWoArhqEhfQcDgf1618Fuw196gQMaVLbqrcaDx6i+dhxIpcsOu/1yCWLaMs5jbmpaYAjuzxogiJR6PQ4rGbMdWVnXfvquXvhfr1O7oUQQgghhLhcbTlUhtXmICU2gMSowbc9uz1rO8aSkyjUWoIX3OnpcC4JdquV4n+9Rfb/W0Hx6/8i6uqlxNy8HJXBuUqvMhiIuXk5UUuXUPCPVzj68KO0Zp/2cNSXHoVC+eXW/Kr8s67Fn0nuS6qlYv5A6FMrPCGEEEIIIS4XDoeDDfucO1TnD8JVe1tXO42b/gVA4PTlaPxle/OFmOrqyfnzX2g7nQNAwKiRqLy8iLn+WmJvurGnFZ7DasXS0goKBZamJrJ+9SQJd95B5JJFUt39IugikzEWn8BUVQBj5vW8Hh/hC0BpdRs2uwOVUv6butNFJfcHDx7EZrP1+v3XXnvtxcYjhBBCCCHEgMotbaKspg2tRsWMMYOv+nzTtv9i62hBExKD/8Rlng5n0Gs8eIi8F17C2taOSq8n5b57CZk62XlRowH4snieWo3Ky4tRzz5D3l9fpmHXbopeXUl7Xh7J9/4YlU7qGvRG97l7U+XZK/eRIT5o1UrMFhs1DR1Ehfp4IrwrxkUl96tWreLdd9/t1XsVCoUk90IIIYQQYtD7Yr9z1X7qyEgM3hoPR3M2Y2U+rYfWAxCy8G4UqsEV32Bit1op/ffbVHz0MQCG5GTSH30E78gLdz5QeXuT/ugjVKanUfzGm9Rt3U5HcQlDHv9Frz5/pfOKPFNUr64Uu9WMUu3ssqZSKoiN8KWgvIWS6lZJ7t3sopL7Bx54gOnTp7srFiGEEEIIIQaU0WRl+5EKYPD1tnfYbdSvfQVw4DNiJt7xwz0d0qBlqqsn59m/0Jbj3IYfuWQxCT+4HaWm9w9DFAoF0dcswyc5iZw/PUdncQnHfvYoaQ8/SNCE8e4K/bKg8gtBZfDH1tGCuaYYr+i0nmvxEX4UlLdQXNXG5BEeDPIKcFHJfUxMDMOHyw8VIYQQQghxedh5rJIuk5XIEAPDk4I9Hc5ZWg9vwFxdgNLLQNCc2z0dzqB1zjb8++8lZMrkPo/nP3wYo55/lpw/PkdbTg7Zf3ia2JuXE3vzchSqwdcicTBQKBToIlPozD+EqTL/nOQeoEQq5rudVMsXQgghhBBXrO7e9ldNiBtUBdSs7U00bX0bgKBZt6D2CfBsQIOQ3Wql+I03yf5/K7C2tWNITmbUX57tV2LfTRcczPCnfk/E4oUAlL37Hqf+8DSWNqn6/k10Z7bmf71ivrTDGziS3AshhBBCiCtSeW0bp4oaUSpg7oRYT4dzlsZNb2I3daKLTMb3K9XHhZOprp6sJ57sOV8fuWQxI//4lEvPxys1GpJ/dDepD92PUqul+fARjv3sF7QXFrpsjstJTzu8yq+3w3NWzK+qb8ds6X1xdnHxep3cX3fddcTFDb7WIEIIIYQQQvTFxjOF9MYOCSfY39vD0Xypq/gE7VnbAQUhi36EQilbwb+q8cBBjj78M9pyclDp9aQ/9nOS7vnhRZ2vvxhhs2cx4o8r8IoIx1RTy4nHfkXt5q1umetS1l0x39JQid3U2fN6kJ8XPt4a7A4oq5GdD+7U6+T+6aefZtSoUe6MRQghhBBCiAFhs9nZfLAMgPkTB88ClsNmoX7dqwD4jVvQsxoqvrIN/w9P92zDH/28a7bhX4hPUiKjnvsTgePGYjebyXvxrxT881XsFovb575UqAz+qP1CAIez3/0ZCoWC+DNb80uqZWu+O8m2fCGEEEIIccU5mF1DU5uJAB8dE4YOnlZnzXs/xdJQgcoQQOCsWzwdzqBhqqs77zZ8r4iB+7NT+/iQ8etfEvvdm0GhoHrtOrJ+9SSm+oYBi2Gw6+l3/5XkHr48d19SJSv37iTJvRBCCCGEuOJ097afPT4WtWpw/Epsaa6heed7AARd9X1UXgYPRzQ4OLfh/9y5Dd+gZ8jjj7p1G/63USiVxH3nJjJ+/UtUBgNtObkce+RRWk5kDXgsg9E3FdWLj3Ceuy+WlXu3Ghw/yYQQQgghhBggja1GDmTXADAvc/BsyW/Y8H84rGa84ofjM2y6p8PxuPNuw//LswRPnuTp0AgaP45Rz/0JQ2IClpYWsp78PRWrP8HhcHg6NI/qWbmvPHvlvmdbvlTMd6teJfdvvvkmRUVF7o5FCCGEEEIIt9t8sAy73cGQ+EBiw309HQ4AHTn76cw7CEo1IQvvHlRt+TzBXdvwzWYrNqudjnYTNqsds9na57G8IyMY8ccVhM6aCXY7xa//i5xnn8Pa2dWvGC9luogkAKwttdg6Wnpe7+5139BipL3T7JHYrgTq3rzp6aefJjAwkMTERAAyMjL405/+xLJly9wanBBCCCGEEK7kcDjYeKa3/byJ8R6OxsluNtKwYSUAAZOuRhsS4+GIPKvxwEHyXvwr1rZ2VAY9qff/1CWr9VaLjd1bCti/oxhjlwUvbw2Z0xOYNicFtaZvHQlUOh2pD92Pb1oqRStfp2HXHjpLyhjyy1+gj4nud8yXGqWXAU1wFJaGSkxVBehTxgJg8NYQGuhNXVMXJdVtDEsK9nCkl6derdz7+fnR0PBloYgrfbuJEEIIIYS4NBWUt9DWacFLq2LaqChPhwNA0873sLbWo/YPI2DajZ4Ox2O+vg3fJ8V12/DNZis7N+ezfUMexi5nhXtjl4XtG/LYuTm/Xyv4CoWCyCWLGP7U/6ANCqKrvJzjP3+Mhj17+x33peibz907V++LZWu+2/Rq5X7ixIn89a9/JTs7G19f59al1atXc+zYsW/93K9//euLCmbt2rV88sknnDx5ktbWVuLj47ntttu44YYbztqa9N577/Haa69RWVlJYmIiDz/8MLNnzz5rrLa2Np5++mk2btyIxWJh+vTp/PrXvyYsLOyiYhJCCCGEEJc+o9mKSqnE31fHyl/No7SmDb3XwBdk+zpzXRkt+z4FIHjBD1FqdB6OyDNMdXXkPPs8bTk5AEQuXUzCHbe7rGieSqlk/47i817bv6OY6XNT+z2HX8YQRv3lT+Q8+xdaT57i9DPPEn39tcTfegsKVd92BlyKdFEptGdtx1R5blG9g9k1cu7ejXqV3P/2t79lxYoV7Nq1i4aGBhQKBbt27WLXrl3f+BmFQnHRyf0bb7xBdHQ0jz/+OIGBgezevZvf/OY3VFdXc9999wHw+eef85vf/IYf//jHTJo0iTVr1nDffffxn//8h9GjR/eM9dBDD5Gfn8/vfvc7dDodL7zwAnfffTcffPABanWvvm0hhBBCCHEZMFtsfLAln093FNLRZcHgrWHZ9CQSIv3Q9nE7tis4HA5nT3u7DX3aBAyp4z0Wiye5axv+VxmNlp4V+3OudVkwGi0YfPr/YEUbGMiw//ktJW/+m8qPP6Xiw9W05xeQ/vOH0fj793v8S4EuMhlwtsNzOBw9i7QJ0uve7XqV5QYHB/Pcc8/1fD1kyBCeffZZl5+5/8c//kFQUFDP15MnT6a5uZnXX3+de++9F6VSyUsvvcSSJUt46KGHAJg0aRK5ubn8/e9/59VXXwXgyJEj7Ny5k5UrVzJt2jQAEhMTWbx4MRs2bGDx4sUujVsIIYQQQgxORrOVD7bk886GnJ7XOrosvLMhBwVw/ewUvLSeWfhpz9qGsfQkCo2O4Pl3eiQGT7JbrZS89R8qV38CgE9KMumPPuKW3vVeXhq8vDXnTfC9vDXodGrsdgdKZf8LGSrVahLvvAOf1FTy//YyLcdPcPSRXzDk8UfxTU3p9/iDnTY8ERRKbB3N2NoaUPuFAGdXzP9q0i9cp0+t8J5++mnGjBnj6ljOSuy7ZWRk0N7eTmdnJ2VlZRQXF7No0aKz3rN48WL27NmD2eysvLh9+3b8/PyYOnVqz3uSkpLIyMhg+/btLo9bCCGEEEIMTiqlkk93FJ732ic7ClEpPdMZ2tbVTsPGfwEQOG05Gv8r6+hodzX87sQ+culiRjzT/2r438Rmt5M5PeG81yZMTSA/p46VL+6korTZZXOGTp/KqGefxisqEnN9PSce/xXVG75w2fiDlVKjQxvqbDH51a35MWE+KJUKOoxW6puNngrvstann2bXXXcdMTHOKp75+fls27aNbdu2kZ+ff4FPXrxDhw4RHh6Oj48PhYXOH8zdVfu7JScnY7FYKCsrA6CwsJDExMRzngYlJSX1jCGEEEIIIS5/HUYLHd+wHbujy0Kn8fzX3K1p69vYO1vRhMTgP3GpR2LwlMYDBzn60M9py8lBZdAz5PFHSbr7hy47X/9NMqclMv2qVLy8nfN4eWuYMT+VKbOT2Lkxj6ryFla+tJM1H5z4xi38F0sfF8eoP/+RoImZOKxWCv7+T/L++jJ28+XdDq6n3/1Xiupp1CqiQ30A2ZrvLn3eg7Rx40aeeeYZKioqzno9JiaGxx9/nLlz5/Y7uIMHD7JmzRoee+wxAFpanL0S/fz8znpf99fd11tbW3sK/32Vv78/WVlZ/YrJ4XDQ2dnZrzHcraur66z/FVcmuQ8EyH0gnOQ+EHDl3gcGLy8M3przJvgGbw16L82A/25nri6g9fAGAHxn306XyQIMzEMGT94HDquVynffo/azNQDokxJJeOA+dOFhbv8z2LI2j5L8JuZfM5Tp81IwGa3ovDRYLFbsDivX3DKCbevyOHWshoO7Szh1rJJZC1PJGBXe/+3jCgVxD/wU3SfxVK16n9qNm2grKCTp4QfQhoa45hu8SO6+DxTBsQB0lufi9ZU/25hQPWU1beSVNjA0/tx8TZxfb48x9Cm537ZtGw888ABRUVE8/PDDJCc7iyYUFBSwatUq7r//fv75z38yY8aMvgwPQHV1NQ8//DATJ07k9ttv7/M4rmaxWMjOzvZ0GL1SXFzs6RDEICD3gQC5D4ST3AcCrrz7IC4+iWXTEnnni9xzri2blkhTczNlJUUDF5DDju+eN1DjwBQ1goI2wAO/Ww70feBoacH8wWoc5c6FQdXECdjmzqawsQEaGy7w6f5pbjBzaE8DOCAvL48OUxVqtRqr1YrV+mULvMRhSnyDg8g62EJHq4U1H5xi3858ho/3x8ffBXUZ0lPR3PIdLB+upquoiJOPPYHm+mtRJSde+LNu4q77QNWlwA8wVhaQfeoUnElMvZTOhwlZuRWkhVxZDxr7S6vVXvA9fbpLX375ZdLT0/nPf/6DXq/veX3u3Lnceuut3HLLLfz973/vc3Lf2trK3XffTUBAAH/9619RnjkL5X+mwmRbWxuhoaFnvf+r1/38/Kiurj5n3JaWlp739JVGoyElZXAXwujq6qK4uJiEhAS8vb09HY7wELkPBMh9IJzkPhBw5d4HCoWC62al4HDAZ7uKeqrlXz09iRvnpGKzmsnIyBiweDqOfkFbazUKnZ6YZT9CpR/YCuqeuA9aDh+h5LU3cHR0oNLrifvRXQRkThiQuW1WO29tOgAOyBgZzsy5w779Axkwebqdg7tK2bu1mIYaMzvW1ZM5LY6JMxPQ9Le7QkYG5omZFL3wEp2FRVjefoeQm24k/OqlKAaw/oO77wOHLZWafW+htBpJjQxCHeispdBOLVuOH6PFqBzQv3eXut4ef+9Tcp+Tk8PDDz98VmLfTa/Xc9111/H888/3ZWiMRiM/+tGPaGtr49133z1re31SUhLgPFPf/e/dX2s0GmJjY3vet2fPnnO2LxQVFZGWltanuLopFIrzft+Dkbe39yUTq3AfuQ8EyH0gnOQ+EHBl3gfPvX2IqSOjePO3C+gyWdF7abDZ7c42eJqBe9BhbW+iZvf7AATPvhXfkMgBm/vrBuI+OG81/F/8DK/wcLfO+1Xbv8ijvqYDvUHLkhtGoddfePUTYM6ioYzJTGDtR1nkZ9eyd1sJp0/Usej6YaRm9C9+fXwco/64gsJXVlLzxUaq3n0PU3ExqQ/ej9pg6NfYF8ud94EuIhFTRS7Kpgr00c7cLT3BuUBbUdeJTueFSuWZgpaXmt4eDenTf02dTtdzvv18Wlpa0Okuvk+k1WrloYceorCwkNdee43wr/3Fj42NJSEhgXXr1p31+po1a5g8eXLPVoUZM2bQ0tLCnj17et5TVFTEqVOn+nVUQAghhBBCXFoq6trZeqicp9/YT1unGX8fHRq10iPt7xo3/guHqRNdZAq+Y64a8PkHkrMa/m++rIa/bImzGv4AJvZ1NW3s+CIPgAXXDkPv07vEvltgsJ7v/nACy78/Dj9/L5obO/nvawdY9cZBWpr6t6VcqdWSct9PSP7pT1Co1TTuO8Cxnz9GR0lpv8YdTHSRzt3Oxq8U1QsL1OOlVWG12ams7/BUaJetPv1UmzhxIm+++SbTp08/pyXesWPHeOutt85qQ9dbv//979myZQuPP/447e3tHD16tOfa0KFD0Wq13H///fz85z8nLi6OiRMnsmbNGo4fP86///3vnveOGTOGadOm8cQTT/DYY4+h0+l4/vnnSU9PZ/78+X35loUQQgghxCVow94SAMYOCSfY33PHEbqKT9B+cgcolIQsugeFsp/buwexxv0HyHvxb1jb21EZ9KTefx/BkycOaAwOu4NPVx3HZrOTkhHG8DFRfRpHoVCQMTKS5PRQtq7PZd+OIk6fqKYgp45ZC9LInJ7Yr9XniPlXYUhM4PQzz2KsrOL4o4+Tcv9PCZ1+8bnUYKOLctZl+2o7PKVSQVyEL7mlzRRXtRIbLkX1XKlPyf2jjz7Kd77zHW655RZGjhzZ05quqKiI48ePExwczM9//vOLHnfXrl0APPPMM+dc27RpEzExMSxdupSuri5effVVXnnlFRITE/nb3/52zkOGF154gaeffponn3wSq9XKtGnT+PWvf41aPfBPaYUQQgghxMCzWO1sOuhcCV0wKd5jcTisFurXvQKA37gF6CKTPRaLO52zDT81hfRHHxnQ1fpuB3YXU17chFanYskNI/pd8V6rUzP/6qGMGh/D5x+coLy4iS8+zebYwXKW3DCC2MSgPo/tm5rC6L/8iZw/P0/L8RPk/vkvtOfmEv/921BewrlL98q9uboQh93W80ArPsKP3NJmSqpamT462pMhXnb6dLfExsbyySef8L//+79s376dNWuc7SyioqK4/fbbueeeewgODr7ocTdv3tyr9y1fvpzly5d/63t8fX1ZsWIFK1asuOg4hBBCCCHEpW//yWpa2s0E+emY0M9z0v3RvO8TLA2VqAwBBM38rsficCdTXR05z/6FthxnV4LIZUtI+P5tbu9dfz4tTV1sXnMagLmLM/APdN2OjfAoP37w0ykcPVDGxs+yqa1q4/W/7WZMZixzl2agN1zc1v9uGn9/hv3uN5S+/Q7l739I5Sef0V5QSPqjj6ANDHRZ/ANJExyFQuuNw9yFua4MXXgCAAmRzjbm0uve9fr8KCg4OJgnnniCJ554wpXxCCGEEEII4RLr9xYDMHdCnMcKd1maa2jeeaaI3lV3oPQa2IJpA2EwbMPv5nA4+Pz945hNNmITAhk/xfU7NhRKBWMmxpE+LIKNn2dzdH8ZR/aXcTqrmquWZjB6QiwK5cXvFFCoVMTf9j18UlLIe/GvtJ48xbFHfkH6L36GX8YQl38f7qZQKNFFJmEsOYmpKr8nuY+POJPcV7V5MLrLk5QnFEIIIYQQl52axk6O5tUBMH+iZ7bkOxwOGtavxGE145UwAsOwaR6Jw13sVitFr/+L7Keewdrejk9qCqOf/7PHEnuArMMV5J+uQ6VSsuymUX1KsntL76Pl6ptHccd9UwiL8KWr08Knq47zxt93U1PV91Xp4MkTGfnnP+IdG4O5sZGsXz1J1edrcDgcLox+YHRvzTdVFvS8Fn9m5b66sQOjyeqRuC5XktwLIYQQQojLzhf7S3A4YFRqCBHBBkxWE1a7lRZjG1a7FZPV5PYYOnP305l/CJRqQhbc1e9z34OJsbb23Gr4T//BI+fru3W0m1i3+iQAM+anEhLuMyDzxiUGcfcj07lqaQYarYqy4iZe+csOvvj0FOY+Jq/6mGhGPfsMwVMn47DZKHxlJXkvvITN5P771pV0UWeS+6ovk/sAXx0BPjocDiitkdV7V7p0KzQIIYQQQghxHjabnY37nYX0rp2Rgtlm4ePTG1ibu5UOSycGjZ5FabO4NmMhWpV7zoTbzUbqN/wfAAGTrkYbEuOWeTxhMG3D/6r1q0/S1WkhPNKXKbPPX7TQZDWhUqroMHdh0Hpjs9vQqS++hffXqVRKpsxOZtjoKNZ/fJLTJ6rZs7WQk0crWXjtMNKHR1z0wx2Vtzfpj/6MyvRPKX7jLeq2bqejuIQhj/8C78iIfsc8EHqK6tWW4LBaUKidf9/iInxpzjdRUtVKWtylWVNgMJLkXgghhBBCXFYO5dTS0GLEV69lWKo/q7PX8f7JNT3XOyydPV9fM2S+S5K7r2va+R621nrU/mEETLvR5eN7wmCqhv91uadqyDpSiUIBy24edd4aCwPxkMc/0Jub7hhP7qka1n2URXNjF6veOERqRhgLrxtOYLD+osZTKBREX3M1PsnJ5PzpOTqLSzj2s1+Q9siDBI0f55KY3UntH4pS74e9sxVTTTFe0amAs6je8fx6iqWonkvJtnwhhBBCCHFZ6e5tv2RqAhqVmrW5W8/7vrW5W1G5od+8ua6Uln2fAhC84IcoNa5/eDDQzt2Gv9Tj2/C7mYxW1nxwAoCJM5KIig049z1WU89Dng5LJ/DlQ57V2etcfkwjbWg4P3l0FtPmpqBUKcjLruUfz25lx8Y8bFb7RY/nP3wYo55/Ft/0NGwdHWT/vxWU/vddHPaLH2sgKRSKntaPpqov+913n7sv6UdtAnGui07uu7q6uP766/nvf//rjniEEEIIIYTos4aWLg5k1wDOKvkd5q6eZO7rOiydtBjbKGgowe5wTZLkcDioX/cq2G3o0zIxpI53ybie1Lj/AMcefpS2nFxUBj1DfvkLku76gUfa3J3P5jXZtDYbCQzWM3th+nnfo1KqBvwhj0arYs7iIfzoZzOITw7GarGzZW0O//vcdorz6y96PF1wMMOf+h8iFi8EoOydVWT/YQWWtsF9br2nqN5Xkvsv2+EN7tgvNRed3Ht7e1NeXn5ZFQQRQgghhBCXh40HSrHbHQxNDCIi2IBB641Bc/6t0AaNHoNWz4odf+O+z37D28dXU9ZS2a/5209sw1h6CoVGR8j8O/s1lqd9YzX8SZ4/X9+ttLCRA7vP7NS4cSQa7dlJusVm4WRNDs3G1m99yNNp7nJbjKHhvtz+k0lce8toDD5a6mvbefMfe1n99hE62i5ux4BSoyH5R3eT+uD9KLVamg4d4djPfkF7YZGbou+/nqJ6lV8m97HhvgA0t5loab+0igQOZn3alj99+nR27tzp6liEEEIIIYToM7vdwRf7nIX0utvf2ew2FqXNOu/7F6XNorylCqvdSn1nI6uz1/Ozdf+PX6x/ik9Of0FjZ/NFzW/raqNh078ACJx+E2r/0D5/L542mLfhd7NabHy66hg4YHRmLElpIc7X7TaOVp3k5X1vcvfHj/GXPa/hozV860MevdbbrbEqFApGjovh3sdmMX5KPCjg+KEK/v7HrRzcXYLdfnFt7sLmzGLEH1egCw/DVFPLiceeoHbzVvcE30/d2/It9RXYTc6HKN46NRFn6g8Uy9Z8l+lTQb17772XBx98kEcffZSbb76Z2NhYdLpzzxIFBAT0Nz4hhBBCCCF65Xh+HTWNnRi81EwdFQWATq1jadpVOBwO1uVtO28htVev/iOHqk6wo+QAR6qyKG4up7i5nP8c+4jh4WlMi8tkYsyYCyaAjVvfxt7ZiiYkBv/MJQPxLbvF2dXwDaQ+8NNBtVrfbfvGPBrqOvDx1TF3yRCyak6zu/QQ+8qP0Gbu6HlfoLc/VW21LEqbdVZhxW4LU2dhs9tQK91fa9xbr2XxDSMYNSGGNR9kUVXewpoPTnD0QBlLbhhBZIx/r8fySUpk9F+eJfcvL9J06DB5L/6Vttw8En94x6A5MgGg9glE5RuMra0BU3Uh3vHDAIiP8KO6oZOS6lZGpV66D8IGkz7dwUuWOH9Y5efn89lnn33j+7Kzs/sWlRBCCCGEEBdp/ZlCejPHxuCldf6a22ps46ltf+XGYYt55Zpn6LIY0Z9pgdZdIV2r1jI5dhyTY8fRZmpnT9lhdpbs53R9ASdqcjhRk8Nrh99hXNQIZsRnMjpiGGrV2b9GGyvyaDv8BQAhi+5B4aYWe+40mKvhf11NZSu7Nzt7p2tHtfDQpidpMX65Auyv82Vi7BimxI5nSGgySoWSaD9n+7ivVstfmDqTRamzKG2uIDUkacDij44L5IcPTuPgrmI2r82hsrSZ117YwYRpCcxemI7Oq3f3j9rHh4xf/5Kyd9+j7J1VVK9dR0dhIemP/RxdcLCbv4ve00Wl0JnTgKkq/8vkPtKPfSerKamSc/eu0qfk/qc//amcuRdCCCGEEINGS7uJvVlVACyYlNDz+qc5GylqLuPDU+sYHz0KPy/nWd9vWqX11fkwP2UG81NmUNvRwM6S/ewo2U9FazV7yw6zt+wwPloDk2PHMj1+IukhSeCwU7/2fwEHPiNm4R03zN3frssZa2vJ/fPztOXkAs5t+Anfv3VQrQCDs2Bhbn0RH72ehd2upCWwmizzIQB8tAYyY0YzJXYcw8LSzimSp1VpuGbIfK4fuohOcxd6rTfFTeX8dvNfaLd08uz8Jwjw7v3KeX8plQoypyeSMTKSDZ+c4uTRSvbvKObUsSoWXD2MoaMje5VzKZRK4r57Mz6pKeT+5UXacnI59vCjpD/6CP4jhg/Ad3JhusgUOnP2nXXuPiFCKua7Wp+S+/vvv9/VcQghhBBCCNFnmw+WYbU5SIkNICnamaC1mtpZl78NgBuGLb7oxakwQzDXD13EdRkLKW4uZ0fxPnaWHqDZ2MoXBTv4omAHoYZgJmiCGNJYSoSXgeC5t7v8e3M1Ly+vs74e7NvwHQ4Hxc3l7C49yO6yQ9jz/YhsHIpNZaEpJY+ZCZOYEjeOEeEZqC9Q9V6ndh4l7n7IE+sfhVKppMXYyot7/4/fzHwQpXJgu4X7+ntxw21jGZ0Zy9oPs2is7+CDfx/myP4QFl0/nOBQn16NEzR+HKOe+xOnn/kTncUlZD35exK+fxtR1yzz+MKsLup87fCcfwYl1a3Y7Q6USlk87i+XHCxpa2tDr9ejUrm+hYQQQgghhBDfxuFw9GzJX3CmkB7AmtxNmKwmEgNiGRc1os/jKxQKEgNjSQyM5dZR15NVm8OOkv3sKz9CXUcDa2hgTXwwcTp/ZpUfZGrceAIHcAW4t2xGI14aDcmRUWg1GqxdXVSvWUfJm/8GwCc19cw2/DAPR+pU1lLJ7tJD7C49SFV7LQBao56UigkAjJoTxq/m/aHneEVf6NRaHplyN49/8Qwna3N5/9Qabhq+1CXxX6zk9FB+/PMZ7NpSwM5N+RTm1vPPP29n6pxkps1JQa25cK7lHRnByD89TcHL/6Ru63aKX/8Xbbl5pN5/Lypv9xYN/Dbd7fCszbXYOttQ6X2JCvVBrVJiNNuobeokItjgsfguF31O7k+cOMELL7zAwYMHsVgsrFy5ksmTJ9PY2MivfvUr7rjjDiZOHDxP/IQQQgghxOXpVFEjFXXt6LQqZoyJBqDd3NHT17wvq/bfRKlUMjIig5ERGdw17rts+vgZ9rYUk6vXUWpq4c2j7/PWsQ8YETaE6fGZZMaMxlvjdeGB3cxuNlP+4WqqPluDraMDlcFA5JJFRC1dTO3mLQSOHUP87Z7fhl/ZVsPu0kPsKT1IWWtVz+salYYxEcPxOphAo91MQkow1y2Y5JI/12i/CO4Zdwt/3fc6H5xcw5CQZEZGZPR73L5Qa1TMnJ/GiLHRrPkgi8LcOrZvyCPrcAWLrh9BcvqFC8+pdDpSH3oA37Q0ila+TsOu3XSWlDLkl79AHxPd876v7+BwJ5WXAU1QJJbGKkxV+eiTx6BWKYkJ86G4qpWSqlZJ7l2gT8n94cOH+f73v094eDhXX3017733Xs+1oKAg2tvbeffddyW5F0IIIYQQbrdhn3PVfsboaPRnCpGtyd1Ml9VIvH8046NHumVee9lphpw+xhCFEr9bH+GQqYEdJfvJbSjkeE02x2uyefXQ24yPHsX0+ExGRQy94LZxd7AZjZR/uJryd7/8nd3W0UH5qvcBGPrkrzxaNK+2vZ7dZYfYU3qIouayntdVShWjI4YyNW4846JGcvpwLZ+WHUetUbJ0+UiXbjWfnpDJqbo8NhXu5K97X+dPC37l0d0XQSEGvndPJqeOVbH+45M01nfyn1f2MXRUJAuuGYav/7cn5gqFgsglizAkJXL6j3+mq7yc4z9/jCGPP4rvkPSzdnDYjEZUA5Do6yJTziT3BeiTxwCQEOlHcVUrxdWtTBwe6fYYLnd9Su6ff/55kpOTWbVqFe3t7Wcl9wATJ07ko48+ckmAQgghhBBCfJP2Lgs7j1UCMH+Sc0t+h7mTNblbAOeqvVLh+jPUDquF+nWvAuA3biEhccNZACxInUl1ex07Sw6wo2QfVW21zrPipQfx1fkwJXYc0+MzSQ1OHLBz0Aq1mqrPzm0BB1D1+Vpib14+IHF8VUNnE3vKDrO79CD5jcU9rysVSkaGD2FK3HgmRI/CoHX2Qm9rNfLFp85OXLMWpBMU4vpV3h+MWU5+QxElLRW8uGclv5n14DlF+QaSQqFg2OgoUoaEsnVdLvt3FnHqWBX5p+uYvTCNCVMTUKq+/d72yxjC6OefJefZv2BpacGQmHDODo6oZUuIueE6lFqtW78fXVQK7Sd3nFVULz7SWVSvVCrmu0SfkvsTJ07wyCOPoNVqz/tDKTw8nPr6+n4HJ4QQQgghxLfZdqgMs8VGfIQv6XGBAKzN20qnpYtYv0gyY0a7Zd7mvR9jaaxEZQggaOZ3zroW4RPKjcMWc8PQRRQ2lbKjeB+7yg7RYmxlff421udvI9wQwrT4TKbHTyDqTIs2d7F2dGDr6DjvNduZa0p/969SN3e1sLf8CLtLD3K6vqDndYVCwbDQNKbEjSMzZgx+unMLyK37KAtjl4XIGH8mzUh0S3xatZaHp9zF4188w6m6PN47+TnfGXG1W+a6GDovDQuuHcbI8TGs+eAEFaXNrP/4FMcOlrP4hhHExAd+6+e1gYEM+5/f0llaRuVna3p2bIDzz7/snVUARF93jVtX8LvP3Z9VVC/CWVSvuFoq5rtCn5J7tVqN3W7/xus1NTXo9fo+ByWEEEIIIcSFOBwO1p/Zkj9/UjwKhYJOSxef524C3Ldqb2mqpnnXBwAEz7sDpdf5V5EVCgXJQfEkB8Vz2+gbOFGTw46SfeyvOEZNRz0fnFrDB6fWkBwUz/T4TKbEjSfAy8/l8aoNBlQGw3kTfNWZa+7Sampnf/kRdpce4mRdLg6Ho+fakJBkpsSNZ1LMmG9tQZd9vIrs49UolQqW3TzqgqvV/RHlF8E947/HS3v/j49OrSMjNIVREUPdNt/FiIzx5877p3J4XymbPj9NdUUr//fXXYybFMecxUPw1n/zyrtSrUYfF0vWr3973uuVn35OzPIb3BU6ANqIRFAosbU3YW1tQO0X3LNyX1HbjsVqR6Me2E4Fl5s+JfejRo1i/fr13HHHHedc6+zs5MMPP2TChAn9jU0IIYQQQohvlFfWTFFlKxq1ktnjYgFYl7eVDnMn0b4RTIoZ6/I5HQ4H9etX4rCa8U4YgWHotF59TqVUMTpyKKMjh2K0mjhYcYwdJfs5Vp1NQWMJBY0lvHn0A0aEnynEFz0KLxcV4rObTEQuWXTWim23qGVLcFitoHZJEy3AeSziQMUxdpUe5ETNaeyOLxcFU4MSmBw3nsmxYwnWf/uKM0BXp5m1H2YBMGV2MhFRrn/48XXT4idwqi6PjQU7es7fB3kHuH3e3lAoFYybHM+Q4RF88Vk2xw+Wc2hPKdknqpm3bCgjx0V/43EPT+/gUGp0aENjMNeWYqrKR+0XTGiANwYvNR1GK+W1bSRGDb4uE5eSPv0tfuCBB7j11lu55557WLJkCQA5OTmUl5ezcuVKGhsbuffee10aqBBCCCGEEF/VXUhvyogofPVauixGPstxrtpfP3SRW/qVd+bsp6vgMCjVBC+8u0/n5r3UOqbFZzItPpMWYyu7Sw+xs2Q/eY3FHKs+xbHqU+hUWiZEj2J6QiYjwzP6fPbbYbNRtPINEr5/K+A8Y++Os9ZdFiMHK46zu+wgx6qzsdqtPdcSA2KZHDeOKbHjCPMJuahxN36aTXubieBQAzPmpfY7zt66Y8xy8hqKKGku58U9K3ly1kMePX//dQZfHdd+dzSjM2NZ88EJ6mva+fi/Rzm6v5TF148g9Mx296/y5A6ObrrIFGdyX5mPIX0iCoWCuAg/sosbKamW5L6/+rxy/8orr/C73/2Oxx57DIBnnnkGgLi4OF555RWGDBniuiiFEEIIIYT4ii6Tle1HygFYcKaQ3ob87bSbO4j0CWNK3DiXz2k3d1H/xf8BEDD5GrTB0Rf4xIX5e/mxKG02i9JmU9VWy86S/ewo2e8syld6gJ2lB/DX+TI5bhwz4ieSHBR/UQ8Uil5/k9pNm+koLmbok78i9qYbMbe3o/XxwWGz9SuxN1nNHK46we7SQxyuysJis/Rci/WLZHLceKbEjSPKt2+V+Ivy6jmy31k9f+lNI3vV591VtCoNj0y5m8c3PE12XT6rsj7juyOvGbD5eyshOZgfPTKDPdsK2f5FLiUFjfzvc9uZPCuJGfPS0Gi//G/msFqJWrak54z9V7ljB8f56CJTaDu2GVPVlzUX4iPPJPdVcu6+v/r8pzd58mTWr1/PqVOnKCkpweFwEBsby/Dhwwes8qcQQgghhLgy7ThaQZfJRlSIgeHJwRitJj7N+QJwrtq7Y5W1acd72FrrUQeEETDV9eeTI33DWD58KTcOW0J+YzE7Svazu/QgLaY21uVtZV3eViJ8Qpken8n0+EwifMO+dbyaTZup+vQzAGKX34A2IIDOzk6KKitJTEzsU40si83C0epT7Co9yKHKE5ispi/j9wljypmEPtY/6qLHPmses43P3jsOwPgp8cQnBfdrvL6I9A3jRxNu5YU9r/FRtvP8/ejIYQMex4Wo1EqmzU1h+Jgo1n10ktxTNezaXEDWkUoWXT+ctKHOhysqLy9ibrgOcJ6x797BEblk0YBUywdnxXwAU1UBDocDhUJBQndRPUnu+63fj2aGDh3K0KGDo8iEEEIIIYS4MmzYe6aQ3kTnSvYX+TtoNbWfqULv+tpP5tpSWvY7E+WQ+Xeh1OhcPkc3hUJBanAiqcGJ3D76Ro5XZ7OzZD/7K45S3V7Heyc/572Tn5MalMD0hIlMiR2Hn9fZ27DbcnIpePl/AYj9zk0ET57Uc81oNF5UPFa7jRM12ewqPciBimN0Wb78fKghmCmx45gSN56EgBiXLfJtXZ9DU0Mnfv5ezF3iuR3BU+LGcaoulw352/nrvjf40/wnelUrwBMCgvR854cTyMmqZu1HWbQ0dfHOygOkDw9n4bXD8Q/0RqnVEn3dNcTceD2Wzk7UOh3NR49h7exEOwDJvTYsDlRq7MZ2rM01aAIjvmyHJxXz+63Pyb3ZbGbVqlVs27aNiooKAKKjo5k5cybLly9Hp3PfDzwhhBBCCHHlKq5qJae0CZVSwZwJsZisZj45s2p/nRtW7R0OB/XrXgG7DX36RPSprt/y/03UShVjo4YzNmo4RouR/WcK8R2vySavsZi8xmLeOPIeoyKGMj0+k/HRI1G0tJP99B9xWK0ETZp4Th97r160O7PZbZyszWV32SH2lx+l3fzlOe0g7wAmx45jatz4iz4m0BuVZc3s3VYIwOIbR6Dz0rh0/It1++gbyasvoqi5jBf3rOS3sx8eVOfvvy59eASJqSFs/yKPvdsKycmqoTC3nhnzUpk0MwmbUo1SocSs0KJSqrAp1TQdPET4VXPdHptCpUEXnoipMg9TZf5ZyX1tUxedRgt6D/95X8r6lNxXV1fzgx/8gKKiIkJDQ4mPd55zOn36NDt27ODf//43b7zxBhER7u3ZKYQQQgghrjzr9xYDkDksgkBfL9bkbqbF2EqoIZgZCRNdPl/7ia0Yy7JRaHSEzPuBy8fvLS+NFzMSJjIjYSLNXS3sLjvEjuL9FDSVcKQqiyNVWegVWm7Z3I6hqRnvuFjSHrofxZnCgiarCY1OS1RiNBqdFpPVhE795YKc3WHndF0Bu8sOsq/sCC2mtp5r/l5+TI4Zy5S4caSFJLmlxSCAzWbn03eP4XDA8DFRPVvKPUmr0vDw1Lt5bMMKTtcX8M6JT/jeqOs8Hda30urUXLU0g5HjolnzYRalhY0cO1DOmIlx7N9RxP6dxRi7LHh5a8icGs/k6RkDFpsuMtmZ3Ffl4zNsGr56LUF+XjS2GimpaiMjMWjAYrnc9Cm5//3vf09lZSUvvPACCxcuPOva2rVrefzxx/n973/PP/7xD5cEKYQQQgghBIDJYmPLoS8L6ZltFj7O3gDAdRkLUbt4RdXW1UbDpjcBCJx+E2r/UJeO31cB3v4sTpvD4rQ5VLZWs6PkADuK9zJ6YzGGKiNdWgXvZyo5nv0pc5KmEuEbxsenN7A2dysdlk4MGj2L0mZxbcZCKlur2Vq0hz3lh2nqaumZw0drYFLMGKbEjWNoaJpbug983e4tBdRUteGt17Dg2sFzvj3CJ5SfTLiNv+x+lY9PbyAjNJWxUcM9HdYFhUX68f17J3PsQDkGXx37thexY2Nez3Vjl4XtG/MBmDglBm9/H7fHpItKgUNgqszveS0h0o/GViPF1a2S3PdDn5L7vXv3cscdd5yT2AMsWrSIU6dO8e9//7vfwQkhhBBCCPFVe45X0tFlITTQm9FpYXxRsI0mYwvB+kBmJUy68AAXqXHL29g7W9GExuKfudTl47tClF8EN49YxtR8OyXFp3EoFGydHU6FtouKvC0MC09nT9khPji1tuczHZZO3j+5BofDQVJgHGvytgCg13iTGT2aKXHjGB4+xOUPS75NfW07279wJp4Lrh2GwWdwHfOdFDuWhSmzWJe/lb/te4M/LXiCEP3gT0QVCgWjM2OxWu189J8j533P/l0lTJubMiDx6CLPFNWrLsJht6FQqoiP9ONwTi2lUlSvX/qU3BsMBoKCvvlGDgkJwTAAfRKFEEIIIcSVZf2Z3vbzMuOxO6yszl4PwHUZC1CrXNvGy1iRS9sR51n+kIX3oHDx+K7UdPgIJW86F9eS7rqT3y2az7GabA6WH2NE+BBe3vfmeT+3Lm8b/7h6BfOSpjMmajijIjLQqAb+zLPD7uDTVcexWe2kDAllxNj+txl0h9tGX09uQyGFTaW8sHslv5vzyIA+AOkPk9GCscty3mvGLgtdbZ34BBhQqNz7/WiCo1BovXCYjVjqK9CGxRHfXTFfiur1S5/21lx//fV89NFHdHV1nXOto6ODDz/8kBtucH17ECGEEEIIceWqqGsnq6ABpQLmZcaxpWgPjV3NBHkHMDtxikvnctht1K99BXDgM3IW3nGDtztUV2UlOX9+Hux2wq6aS+SSRahVasZFjeBHmbdisprosHSe97Mdlk5MVjN3T7iF8dEjPZLYAxzaW0JZUSMarYrFN4wYtK21NSoND0+5C73Gm9yGQt458bGnQ+o1Ly8NXt7n//P18tbg5eNFS9ZJt8ehUKrQRSQBYKpybs3vLqpXUtWKw+FwewyXq149ftywYcNZX2dkZLB161YWLVrEtdde21NQr7i4mI8//hh/f3/S09NdH60QQgghhLhidbe/GzsknABfDat3OFftr81Y4PKktPXQOsw1RSi9fAiec7tLx3Yla0cH2U89g62jA98h6ST/+O5zEmODVo9Boz9vgm/Q6DFovQcq3PNqaepi42fZAMxdPISAIL1H47mQcJ9Q7s28nT/v+l8+Of0FGaGpjIsa4emwLshmt5M5PYHtG/LOuZY5NZ6mYydo2r6NgFEj3R6LLjIFY+kpTJX5+I6aQ2y4L0oFtHVaaGozEeR34Y4O4ly9Su4feOABFApFz1OUr/77P//5z3PeX11dzc9+9jMWL17swlCFEEIIIcSVymK1s+lgKeDsbb+1eC/1nY0EevkzJ2mqS+eytjXRuPW/AATN/h4qg79Lx3cVh81G7l9epKu8Am1wMEMefxSl5tyHHDa7jUVps3j/5Jpzri1Km4XNbkOt9MyRA4fDwZoPTmA22YiJD2T81ASPxHGxMmNGszh1NmvytvC3fW/w7PxfEWIY3OfvtVo10+Y4z7vv3/FltfwJUxOYOieJE4/8DFNtHdaODtRuPmKtizpz7v7Myr1OoyIyxEBFXQfFVa2S3PdRr/4Wv/nm+c/oCCGEEEIIMRD2n6qmpd1MoK+OMUNC+Nn6vwNw9ZB5aF28at+w8XUc5i50Uan4jrnKpWO7Uunb79B08BBKrZaMJx5DGxh43vfp1DquzXAWwj5ftXxX//e7GCePVJKXXYtKpWTZTSNRKgfndvzzuXXU9eQ0FFLQWMLze17j97MfcXndB1dTa1RMmZ3MtLmpdHWY0HlpKMytx2yxAwrsZjMNu/cQPs+9970uMhkAU00JDqsFhVpDfKQfFXUdlFS1MjY9zK3zX656dfdlZma6Ow4hhBBCCCG+UfeW/Ksy49hTdoC6jgb8vfy4Knm6S+fpLDpGx6ldoFASsugeFG7q595fddt3Uv7+hwCk3HcvPinJ3/p+rUrDNUPmc13GItpNHfjoDNgdNo8m9p3tZtatdp7xnj4vhdAzRdUuFWqVmocn38VjG1aQ11DE28dXc/uYGz0d1gVptWo6OzspLS/i0PYWivMbWXjtMKJmz6Tkrf9Qu2Wb25N7dUA4Sm9f7F1tmGtL0EWlkBDhx+7jVRRLxfw+G5w/rYQQQgghhDijprGTI7m1AMwZH8OH2esAuDp9Hjq11mXzOKwWGta9BoDf+IU9Rb8Gm/aCQvL/6ty5EH39tYTO7N0DDp1ah8VkprKoHIvJjE7t2VZz6z85SWeHmbAIX6bOHpg2bK4W5hPCTzKdNRk+y93EgYpjHo6o94xGI4lpwQCcOFxB6MwZoFDQevIUxpoat86tUCi+XL3/WlG9UqmY32d93jdy8OBBPvjgA8rLy2lpaTmnqqFCoeCTTz7pd4BCCCGEEOLK9sX+EhwOGJUaQkHHKWra6/DV+TAvxbWr9s17P8bSWInKEEDQjO+4dGxXMTc3k73ij9jNZgLHjSX+1lsuegyj0eiGyC5O/ulaThyqQKGAZTePRKW+dNccM2NGsyRtLp/nbuLlff/ijwt+RZgh2NNh9cqQ4WFsXZtHRWkzHQpv/EcMp+X4Ceq2bif25uVunVsXmUJX4VGMlQX4jftqct+Gze5AdQkd0Rgs+vS36PXXX+e2225j7dq1tLe34+/vT0BAwFn/+PsPzsIjQgghhBDi0mGz2dm431lIb15mHB+eWgvAsvSr8HLhyrOlqZrmXR8AEDzvByi93FtQrC/sFgunn3kWc3093tFRpP3sIbf3JHcHk9HK5++fACBzeiLRceevFXAp+d7Ia0kNSqDD0sULu1/DarN6OqReMfjqSEwNASDrSAVhs2cBULt1m9tb0n29qF5EsAGtRoXZaqe6ocOtc1+u+rRyv3LlSsaOHcs///lPfH0vrbMxQgghhBDi0nEop5aGFiO+ei2OgAqq8mrx0RpYkDLTZXM4HA7q16/EYTXjnTACw1DXVt93BYfDQeErr9GWfRqVQc+QJx53e0Vzd9my9jQtTV0EBOmZvfDyaJ+tVql5aMpd/GLDCvIbi/n38Y+4Y4x7V75dZcTYaApz6zlxqIIpD0xE+U8dxsoq2nPz8E1Pc9u8ukhncm+pL8duNqLSehEX7kN+eQslVa1Eh/q4be7LVZ9W7ru6uli2bJkk9kIIIYQQwq26C+nNHhfNxznOvvZL0+firXFdq6zOnH10FRwGlZrghfec0yd+MKheu56aDRtBoSD9Zw+jj4n2dEh9UlbcxP5dxQAsXT4CrW5wV5e/GKGGYH6a+X0A1uRuZn/5Uc8G1EtDRkSgVitpqOugrtFC8ORJANRu2erWedW+gah8g8Bhx1RdCEBchHNrfokU1euTPiX3EydOJDc319WxCCGEEEII0aOx1ciBbGdhr/DkFipaqzFovFmYOstlc9jNXdRv+D8AAiZdizY4ymVju0rLiSyKXnPGGH/7rQSOG+vhiPrGarXx6apj4IBRE2JISgv1dEguNz56JMvSnZXmX97/JrXt9R6O6MJ0XhrShoUDzsJ6YbOdu2Lqd+zCbrG4d+6vFdVLOHPuvliK6vVJn5L73/zmN+zZs4eVK1fS3Nzs4pCEEEIIIYSAjftLsdsdDEkIZFv5FgCWpM9Fr/F22RxNO1Zha2tAHRBGwNTrXTauqxhrajn9xz/jsNkInTmD6Ouu8XRIfbZzYz71Ne0YfHXMv3qop8Nxm++OvJa04CQ6LV08v/s1LDb3JsiuMHyMcyfIySMV+A4bhjYoCGt7O00HD7l13u6t+abKsyvmy8p93/QpuY+MjOTmm2/mueeeY/LkyYwePZqxY8ee9c+4ceNcHasQQgghhLhC2O0ONuxzbslPG26krLUKb40Xi1Jnu2wOc20pLfs+AyBkwV0oNZ5tDfd1tq4uslc8g7WtDZ+UZJJ/+uNBeWSgN2qqWtm5yZnALbpuGN5617UwHGzUShUPTf4hPloDBU0lvHXsQ0+HdEEpGaF4eWtoazVRWtJM6KwZgPu35n9ZVK8A+HLlvqq+A5PF5ta5L0d9OuTy4osv8s9//pPw8HCGDx/usrP3JSUlrFy5kmPHjpGXl0dSUhKfffbZWe+57bbb2L9//zmfXbNmDcnJyT1ft7W18fTTT7Nx40YsFgvTp0/n17/+NWFhYS6JVQghhBBCuM/x/DpqGjvx9lJx2rgPgMWpczBo9S4Z3+GwU7/uFXDY0adPRJ8yuBamHHY7eS/+jc7iEjQBAQz55WOodIPr4UNv2e0OPl11HLvdQfqwcDJGRno6JLcLMQRx38Tv88yOl1mXt5WhoalMih28xynUahUZIyM4sq+MrEMVzJk1k4oPV9N08DCW1lY0fn5umbd7W761qRpbVxuBvj746jW0dVooq2kjJSbALfNervqU3L/zzjvMnDmTl19+GaXSdT0p8/Ly2LZtG6NGjcJut39j+4WxY8fy2GOPnfVaTEzMWV8/9NBD5Ofn87vf/Q6dTscLL7zA3XffzQcffIBaffkU7hBCCCGEuBytP1NIb9hoKydbK/FWe7EkbY7Lxm8/vhVjWTYKjRch8+902biuUv7eBzTs2YtCrWbI44+iC7k0+qafz/4dRVSWNqPzUrP4hhGX7O6DizU2agRXD5nPJ6c38I8Db5EQGEuEz+CtMzBibDRH9pVx6ngVi24YjiE5iY6CQup37CRyyWK3zKny9kUdGIG1qRpTVSH6pFHER/qRVdBASVWrJPcXqU+ZucViYdasWS5N7AHmzJnDtm3beOmllxg2bNg3vs/Pz4/Ro0ef9Y/uK08yjxw5ws6dO3nqqadYvHgxc+fO5cUXXyQnJ4cNGza4NGYhhBBCCOFaLe0m9mZVAQ6avJ390BemzsJH55rWb7bOdho2vwVA4IybUPuFuGRcV2nYu4/St98BIPkn9+CXMcTDEfVdU0MnW9blADBvWQa+/q7rcnAp+M6Iq0kPSabLYuT53a8O6vP38UnB+Pp7YTJayc+u7SmsV7tlm1vnPaeoXnfF/Oo2t857OepTdj5r1iwOHjzo6lhc9rBg+/bt+Pn5MXXqlz1Kk5KSyMjIYPv27S6ZQwghhBBCuMeWQ2VYbQ6ikzup7KhEp9axJH1uv8a0W4w4bFZsHS0oNFpCF/8E79Tx+E9Y4qKoXaOjpJTc518CIHLpYsKv6t/37UkOh4PP3juOxWwjPjmYMRPjPB3SgOs+f++rNVDUVMabRz/wdEjfSKFUMHyMs1vEicOVhEyfDkol7Xn5dJaXu23ennP3Z4rqxUlRvT7rUzZ93333UVBQwO9+9zuysrJobGykubn5nH/cZf/+/YwePZoRI0Zw6623cuDAgbOuFxYWkpiYeM6Wn6SkJAoLC90WlxBCCCGE6B+Hw3FmS74DZaTzl/0FKTPx0/n0eUy71Uzz7tWUvHAnJS/cSelLd2GqLiD82odRqAbPcU1LaxvZTz2N3WjEf+QIEn7wfU+H1C/HDpRTlFePWq1k2U0jr5jt+F8XrA/kvkl3ALA+fxu7S91bgb4/uqvm556qwa7TEzhuDAB1bly976mY/7WV+2JJ7i9an36aLVy4EIDs7Gzefffdb3xfdnZ236L6FhMmTOCaa64hISGB2tpaVq5cyQ9+8APeeustxoxx3nytra3nLfLn7+9PVlZWv+Z3OBx0dnb2awx36+rqOut/xZVJ7gMBch8IJ7kPBFw698HpkibKa9vRBTdQb65Cq9JyVdyUPv/+pVFC275PaN75Xs9rdmMHzTvfB4US38xlWOyuir7vHDYb+X98FlNNLdqwMOLu+wlGsxnMZpfOM1D3QUe7mQ2fnARgypxEvPSKQf87tDul+yexJGUOn+dv5p8H3iLSO5Rwg+eOg3zTfeAXqCYoVE9jXSfHD5USPWUyTQcOUbNlGyHXXYPCxceyAez+EaBQYGtrpK22klB/54O8xlYjtfUt+Og1Lp/zUuNwOHr1cKxPyf1Pf/pTjz15e+CBB876etasWSxdupSXX36ZV1991e3zWywWtzy0cIfi4mJPhyAGAbkPBMh9IJzkPhAw+O+Dj/Y0Ag70cQUYgVG+6VQUllPRh7HUajUjhg2l9eCa815vPfA5AVOu59TJU1it1v6E3W+WdRuwZZ0EjQauv5o8N26DBvffB4d3NmHssuIXqMYQ1HHJ/P7sTkMdCRzziqDcWM1zO1/htphlqJWe3TlyvvsgJFJJYx0c3FOAcoY/6HRYGho4uW49qsQEt8ThZwhB1V5H0aFtWMLS8DeoaOmwsePASRLCLs0uEa6m1V64fWSf7qb777+/Lx9zC71ez8yZM1m/fn3Pa35+flRXV5/z3paWFvz9/fs1n0ajISUlpV9juFtXVxfFxcUkJCTg7e3t6XCEh8h9IEDuA+Ek94GAS+M+6OiykP3edpR+DRg1TWiUar434XoCvPrWhkuhUGA3dWA3dpz3ut3Ygd3USVpa2jd2aRoIDVu2UbrfWc8q8f57CZgw3m1zDcR9kJ9dR1VpFQqlgmu/O4awSNe0zb4c/Cwxhie3P0etuYEjtlxuH3aDR+L4tvsgMryL3ON7aKgxE5eQRuO0KTRs2oJvaRnxixe5JZ6W0iF0naojXGPBNyOD5INGDufWo/QKJiMj1i1zXkry8/N79b7Bc8jIhZKSktizZ8852xeKiopIS0vr19gKhQK93jX9Vd3N29v7kolVuI/cBwLkPhBOch8IGNz3wZYjRZgtNnwzirAC85KnExUU0a8xHTYNSi/DeRN8pZcBlZcBtQfP3beezqHs/94AIPa7NxM1c8aAzOuu+8DYZWHTZ7kATJmVREJyuMvnuJTp9Xrun3QnT2//G5tLdjMyKoMpce57mHMh57sP9Ho90fEBVJQ0U5jTxNCr5tKwaQvN+w6Qdu+PUXm5vuOBJXYIXad2YK8rQa/XkxQTyOHceiobjIP259VA6u2u+T79JPvb3/7WqwB++tOf9mX4i9LZ2cnWrVsZMWJEz2szZszg5ZdfZs+ePUyZMgVwJvanTp3irrvucntMQgghhBDi4jgcDjbsLUHp24jVqwGNUs3VGfP7P67dit+EJTTvWHXONb8JS3DYrR4rqmeqb+D003/CYbUSPHkSsTfd6JE4XGnjZ9m0tZoICjEwY37/FtUuV6Mjh3Ld0AV8eGod/zzwbxICY4nyHVwPQUaMjaaipJmswxVMfHAauvAwTDW1NOzdT9gs1z+A6qmYX5WPw+EgXirm94nLk3uFQtGzYn6xyX1XVxfbtjkrMVZUVNDe3s66desAyMzMpLCwkNdee4158+YRHR1NbW0tr7/+OnV1dbz44os944wZM4Zp06bxxBNP8Nhjj6HT6Xj++edJT09n/vz+/5+EEEIIIYRwrfzyZgorW/DKKABgbtI0grwD+j2uUuNFwMRl4LDTenAtdmMHSi8DfhOWEDDlOpTqC59jdQebycTpp/+IpbkZfUI8qQ/e55ZiZQOpOL+ew3tLAVh200g0GpWHIxq8lg9byum6Ak7V5fH87td4au6jaD10L57PsFFRrP/4FJVlLTTWdxA2exZl76yibstW9yT3YfGgVGPvasfaXEN8hPMoR2l1a6+LyYk+JvenT58+5zW73U5FRQVvv/02Bw4c6FNxu4aGBh588MGzXuv++s033yQiIgKLxcLzzz9Pc3Mz3t7ejBkzht///veMHDnyrM+98MILPP300zz55JNYrVamTZvGr3/9a9Tqy/IkghBCCCHEJW39mVV7hW8jaqWaa1ywag9g62qj6r9/IHDqDcQ9+BoOcxdKnQGHzeqxxN7hcFDw93/Snl+A2teXjCceQzVI6yD0lsVi47P3jgMwbnI88cnBHo5ocFMpVTww+U5+sf4pSprLeePIe9wz4XueDquHwVdHUloIBafryDpcSeasmZS9s4rm4ycwNTSgC3btn69CrUEXHo+pqgBTVQExaZNRKRV0GK3UNXcRFihb83vDZZmuUqkkNjaWxx57jJ/97Gf84Q9/4LnnnruoMWJiYsjJyfnW96xcubJXY/n6+rJixQpWrFhxUTEIIYQQQoiB1WWysv1IOeoE56r97MTJBOsDXTJ2y95PMFfl07T9HfRp41HqncWVPdnfvuKjj6nbth2USoY89nO8wgfXluy+2LY+l8b6Tnz9vbhq6RBPh3NJCPIO4IFJd/LUtr+ysXAnQ8NSmRaf6emweowYE03B6TpOHK5gxvxUfDOG0JZ9mrptO4i5/lqXz6eLTDmT3OfjM3Qq0WE+lFa3UVLVKsl9L7ll78+ECRN6ttcLIYQQQgjxbXYcrcCkqUfl34BKqeK6jIUuGdfW2UrLAWcbvMAZN6NQeH7be9PhI5S8+W8Aku66E/8Rwz0cUf9VlbewZ1shAItvGIHOS/qS99bIiAyuH+qsQP/KwbepbD2345enpA+PQK1R0ljfQVV5C2GzZwJQt3WbW7pL9Jy7r3Q+5EuIOHPuvrrN5XNdrtzyEy4rKwvlJX5mSAghhBBCDIwN+0pQRztbPc1KmEyIIcgl4zbvWY3DYkQbkYw+zfMrop3lFeT8+S/gcBA+/yoiFrvmIYYn2Wx2Pn33GA67g2Gjo0gfdunvQhhoy4ctYVhYGkarib/sfg2T1ezpkADQealJH+bsVnHicAUhU6eg0GjoLCmlo6jY9fNFnknuqwtw2G3EnWmhKEX1eq9P+5FWr1593tdbW1s5ePAgGzZsYPny5f2JSwghhBBCXAFKqlrJrS/Ca1gDSoWS6zIWuGRca3szrQfXAhA082aPF+SydnRwesUz2Do68c0YQtI9d3k8JlfYs7WQ6spWvPUaFl47zNPhXJKUSiUPTrqTRzesoLSlgtePrOLHE271dFgADB8bzcmjlZw8Usm8ZUMJyhxPw6491G3Zik9Sokvn0oREo9B44TAbsTRU9qzcF0ty32t9Su4ff/zxb7wWGBjIPffcMyBt8IQQQgghxKVt/b4SNNHObbgzEiYS5hPiknGb93yEw2pGF5WKd/JYl4zZVw6bjdznXqCrohJtSAhDHn8UpebS37reUNfOtg3OnvbzrxmGwVfn4YguXQHe/jww6Qf8YetLbC7cxdDQVGYkTPR0WKSkh+Kt19DeZqI4v56w2bOcyf22HSTccTsKles6IiiUKnQRiRjLsjFV5RMf7dxtU17bjtVmR62SneEX0qfkftOmTee8plAo8PPzw8fHp99BCSGEEEKIy5/ZYmPzyROoUupQoOg5e9xf1tYG2g6tByBw5nc9vkJe8u+3aTp0GKVWS8YTj6ENCPBoPK7gsDv4dNVxbFY7SWmhjBwX7emQLnkjwodw47DFvHfyc149+DZJQXHE+EV6NCaVWsnQUZEc2lPKicMVLLtxNBp/PywtLTQdOUrQ+HEunU8XmexM7ivzCRs+Cy+tCqPZRmVdO3FnVvLFN+vT44/o6Ohz/omKipLEXgghhBBC9Nru45VYgp0tlqfFZxLhE+qScZt3f4jDZsErNgPvxJEX/oAb1W3bQcWHqwFIuf+n+CQneTQeVzm8r5TSwkY0WhVLl4/w+AOUy8UNQxczIjwdk83M87teHRTn74ePcT64yT5ejc2hIGT6NADqtri+gHpPUb2qApRKBfHdRfWqpKheb8jeBiGEEEII4RGfHDyCKrAOUHDDUNcUl7O21NF6dCMAgTO/49Gksz2/gPy/vQxA9A3XETpjmsdicaXW5i42fpYNwJxF6QQESZsyV1Eqldw/6U4CvPwoa61i5eF3PB0ScYlB+AV4YTZZyTtVQ9jsWQA07NuPtb3DpXP1FNWrKcJhsxAf2V0xX87d90avt+UvW7bsogZWKBR88sknFx2QEEIIIYS4/FXUtVNiP4wKGB8xhii/CJeM27TzfbBZ8UoYgXe859rMmZuayF7xR+xmM4HjxxH/ve96LBZXcjgcrPkgC5PRSnRcABOmubaomoAALz8emHQn/2/bi2wt2sPQ0FRmJU72WDwKpYLhY6LZvaWArCOVZHx/HN6xMXSVlVO/ew8R869y2VzqwAiUXj7Yje2Ya0uJP1MxX4rq9U6vV+4DAgJ69Y/VaiUvL4+8vDx3xi2EEEIIIS5hH+w5hCqoBhxwy5ilLhnT0lRN2/EtAATN+I5LxuwLu8XC6WeexdzQgHdMNGmPPOjSwmOedOpoFbmnalCqFCy7eRRKpWzHd4fh4eksH+b8e7Hy0DuUt1R5NJ4RY51b8/NO1WLssvSs3tdt2erSeRQKBbrIZMC5Nb9nW76s3PdKr1fu33rrrW+9XldXx6uvvsq7776LSqXi6quv7ndwQgghhBDi8mOx2tldsx38IM1/mMuKhjXtfB/sNryTRuMVO8QlY14sh8NBwT9fpe10DiqDnownHkdtMHgkFlfr7DCzdnUWANPnphIW4evhiC5v12cs5HRdPsdrsvnL7ldZMe8xvNSe6UgQFulLaIQvddVtnD5RzdCZMyh56z+0nsrGWFODV3i4y+bSRSbTVXQMU2U+CbNmAlDd0EmXyYq3rk/14K8Y/T5zX19fz4oVK5g3bx5vv/02ixcvZu3atTz99NOuiE8IIYQQQlxm1hw+jt2vEoAfTrzWJWOaGyppP+Es8BV4nlV7s9mKzWqno92EzWrHbLa6ZN6vq16zltqNm0CpJP3nj+AdHeWWeTxhwyen6Gw3Exrhy7S5KZ4O57LnPH9/B4Fe/pS3VrHykOfO3ysUip7V+xOHK9CFBOM/cgQAdVu3u3SuL4vq5ePvoyPgTIvFshopqnchfX700b1Sv2rVKqxWK8uWLePee+8lNjbWlfEJIYQQQojLzKc560ELEapkEoNiXDJm8873wGFHnzIOr+jUs65ZLTZ2bylg/45ijF0WvLw1ZE5PYNqcFNQa122Xbz5+gsLXXgcg4fZbCRw7xmVje1r+6VqOHywHBSy7aSQqtdTlHgj+Xn48OPlOfr/1BbYV72VoaCqzk6Z4JJbhY6LYvOY0xQUNtLZ0ETZ7Ji3HjlO7ZSsxN93osuKV3UX1zHVl2C0m4iN8aW4zUVzVSlpcoEvmuFxd9N/Kuro6nnrqqfOu1EtiL4QQQgghvs2x0iJaNMUA3D7uGpeMaa4roz1rB+CskH/WNbOVnZvz2b4hD2OXBQBjl4XtG/LYuTnfZSv4xpoacv70Z7DbCZ01g6hrL58jqmaTlc/fPwHAxGmJxMRLgjWQhoalcfNwZ3HzlYffobS5wiNxBATpiU0IBAecPFJJ8KSJKL28MFZV05aT67J51H7BqHwCwWHHXF30ZcV8Kap3Qb1O7mtra/nDH/7AVVddxX//+1+WLFnC2rVrWbFihST1QgghhBCiV/518GMUCjCYYxmfmHrhD/RC0453AQf69InoIs7uI69SKtm/o/i8n9u/oxiVsv8r0LauLrKfegZrWzs+qSkk3/vjy6rv+5a1ObQ0deEf6M3sRemeDueKdG3GAkZFDMVss/D87tcwWoweiWP4ma35WUcqUXl7Ezx5EuD6wno9LfGq8kmQonq91uufZvPmzeM///kPycnJPPfcc9xyyy20trZy8uTJb/xHCCGEEEKIbuUt1ZSbcwBYkjLPJWOaaorpyN4DKAiacfM5141GS8+K/TnXuix0tJsozK3DbOrbCr7Dbif3hb/SWVKKJjCAIb/8BSqdZ4qeuUN5SRP7dhYBsHT5SLRS0MwjlAol90+8gyDvACraqnn10H9xOBwDHsewUVEolQqqyluor2knbLaz4F3djl3YLef/e9YXPefuK/O/snIvZ+4vpNd/O00mEwCnTp3ioYce+tb3OhwOFAoF2dnZ/QpOCCGEEEJcPlbuXQ0KULSGc82EsS4Zs2n7uwAYhk5BGxZ/znUvLw1e3przJvhe3s5rH/77CCaTlcTUENKHhZM2NBxff69ezV+26n0a9+5DoVaT8cvH0AUH9+8bGkRsVjufrjoODhg5Pobk9FBPh3RF8/Py5aHJP+R3W55nR8l+hoWlMSdp6oDGoPfRkpQeSn52LSeOVDBr3jC0wUGYGxppPHCQkCmTXTLPl+3w8okL90WhgOZ2E81tpp4Ce+JcvU7upfq9EEIIIYToq+r2Ok42HQcFTAiZhkbd/0J2pqoCOnP3g0JJ4PSbzvseq9XGhKkJ7NiYd861zOkJNNR1oPNS09lhJj+7lvzsWj7nBFGx/qQPjyBtWDhhEb7n3WbfsGcvZf91PlxI/smP8E1P6/f3NJjs3JRPXXUbeh8t868e6ulwBDAkNIXvjLiat4+vZuXhd0kOiic+wDVFKXtrxNho8rNryTpcwawFaYTOnEHFh6up27LN5cm9pbEKjcNERJCBqoYOSqpaCfCVh0zfpNfJ/XXXXefOOIQQQgghxGXsnWOfg8KBrTmEm67JdMmY3av2PsOmoQ05N8FxOBxsXZ/b07btwK7zV8u/75ezqatpJ/dkDTlZ1VSUNlNZ1kJlWQtb1uYQEKR3rugPDycuMQiVSklHcQm5L/wVgMhlSwi/ao5LvqfBora6jR2bnA9EFl07HL1B6+GIRLerh8wjuy6fI1VZ/GX3qzwz75d4a3q308QV0oeFo9GqaGropKK0mbDZM6n4cDVNhw5jaWlB4+/f7zlUej/UAWFYm2sxVeUTH+nrTO6rWxmVJsn9N5FDM0IIIYQQwq1q2+vZU34AgGj7GOLOFMjqD2NFLp35h7511X73lgL2bS+iMK+e792dyYx5qRiNFry8NNjs9p42eAqFgrAIX8LO9G9vbzWSe6qGnJM1FObW09zYyb4dRezbUYSXt4bklEC0+9bhZ7IRPGokiT/4fr+/n8HEbnfw6bvHsNscpA0LZ+joSE+HJL5CqVDy04nf57H1K6hqq+WVg//hgUl3DlgRR61OTfqwcLKOVJJ1uIKF1w3HkJxMR0EBdTt2EbV0sUvm0UWmYG2uxVxVQHxEBnuzqimWivnfShpUCiGEEEIIt/ooez0O7Nhagrl63HiXjNm0/R0AfEfOQhN0bvKZf7qWTWtOA5A5NQE/f29UaiUGHx0qtRKt9pvXuHz8vBg7KZ7v/jCTR/9nPjfdMZ5RE2LQG7QYuyycPFHLEf1YtifdwpGIqzi4t4yWpi6XfF+DwYGdRVSUNqPzUrP4huGXVeX/y4WfzocHJ/8QpULJrtKDbCrcOaDzd1fNP3m0ErvN/mVhPRdWze8uqmf8alE9qZj/rSS5F0IIIYQQblPf0ciWoj0AqOrSmTYqqt9jGsuy6So8BkoVAdNuPOd6Q107H/77CDhg7KQ4xk0+t9Beb2l1aoaMiOCa74zmkd/NY35sA3FNJ9BbWnEolBQVNLH2wyxe/MMmXn1+B9vW51Jd0eKRSuau0NzYyea1zo4GVy3NwM/f28MRiW8yJDSZW0ZeA8Drh1dR3FQ+YHMnp4firdfQ0W6mMK+ekOnTUKhUtOcX0Fnmmji+bIdXQMKZ5L60ug27/dL8uzUQJLkXQgghhBBuszp7PXaHDVtLELOGjMTLBa3UGrf9FwDfUXPRBISfdc1ktLLq9YMYuyzEJASy8Lph/Z6vW+3GTdi2fEJqw0F+8L0U7n1sFnOXDCEmIRAUUFXewrYNubzylx289NRm1n6YRWFuHTar3WUxuJPD4eCz905gMduISwpi7MQ4T4ckLmBp+lWMjRyOxW7l+d2v0mkZmB0kKpWSYaOdD+qyjlSiDfAnYOwYAOq2bnPJHLqIJECBrbWecG8LapUSo9lGbVOnS8a/HElyL4QQQggh3KKhs4nNRbsAsFamMH9i31fQu3UVn8BYchJUagKn3XDWNYfdwcfvHKWuph1fPx3Lvz8OtQuq8gO0Zp+m8H9fBSDue98leGImIWE+TJ2Twp33T+Vnv53HsptGkj4sHLVGSUtTFwd2FfPv/93Hn3+7gQ/eOkzW4YrztuQbLI4fqqAwtw6VWsmym0aiUMp2/MGu+/x9sD6QqvZaXjnwnwHbNdK9Nf/0iSosZhths2cBULtlGw57/x9oKXXeaEKcc1hqCokN9wGQc/ffQgrqCSGEEEIIt/j49Aasdhu21kAS/RNJiQno13gOh4PGbc6z9n5j5qH2Cznr+o5N+Zw+UY1KpWT5HePx9XNNBXFTXT2nn/4TDquV4CmTiVl+wznvMfjqGDMxjjET47CYbRTm1ZN7sprcU7V0tJk4ebSSk0crUSoVxCcHO6vvDwsnIEjvkhj7q6PNxIaPTwIwc34awaE+Ho5I9JavzoeHJ9/Fbzc/x+6yQwwNS2N+ygy3zxsbH4h/oDctTV3knqohY8I4VAYD5oYGWrJOEjByRL/n0EWlYKkvx1SZT3xkKkWVrZRUtTJpuBR5PB9ZuRdCCCGEEC7X2NXMpgJnkS9rZQoLXLFqX3gUU/lpFGotAVOuP+tazskatq53nhVffMNwYuID+z0fgM1kIvvpP2JpacGQmEDqg/ddsMCcRqsifVg4y24axSNPXsWdD0xl6pxkQsN9sNsdFOXVs271SV56ajP/+9x2tqzLobKs2aPn9NetPklXp4WIKD8mz0ryWByib9JCkrhlpLN1+b+OvEdRU5nb51QoFT2r9ycOV6DUagmZNhVwXWG9L8/d55MQ0V1Ur80lY1+OJLkXQgghhBAu98npL7DYrdjaAtAYQ5k59tw+9BfD4XD09LX3GzsftW9Qz7X6mnZWv+0soDdhajxjXHRW3OFwkP+3l+koKETt58eQXz6GyuvidgMolApi4gOZuySDn/xiFj99fBbzlmUQlxSEQgE1la3s+CKP117YyQv/bxNrPjhB/ularFabS76H3sg5WcPJo5UolAqW3TwKlUpShEvR0vS5jI8aicVu5S8DdP5+xBjnufv807V0dZp7qubX796LzWjs9/i6yGTAWVQvPsIXkG3530a25QshhBBCCJdq7mrhi4IdAFgrUpgzKga9l6ZfY3bmH8JUmYdCoztr1d7YZeHd1w9gMlqJSwpi/jWuK6BX8eFq6rfvRKFSMeSxn+MVHtbvMYNDfZg8y4fJs5LpbDeTd7qWnKxqCnLqaGsxcnB3CQd3l6DVqUhODyN9eDipGWF467Uu+I7OZeyysOaDEwBMnplEZIy/W+YR7qdQKLg383Ye27CCmvY6/nng3zw8+S63tjIMi/QjPNKXmqo2Th2rYuykdLwiwjFW19Cwdx9hs2b2a3xteAIoVdg7W4k1mAGoqGvHYrWhcVE9jcuJPJYTQgghhBAu9WnORiw2C46OAOytwSyY1L8t+Q6Hg6bus/bjF6EyOBNQh93BR28foaGuAz9/L5bfPs5lq86NBw9R8tZ/AEi8+078h7vuoUE3vY+WUeNjuOmO8Tz6P/P57l0TGDc5Dh8/HWaTjezjVax++yh//u0X/OvlPezdVkhTQ4dLY9j0+WnaWowEheiZuSDNpWOLgeejM/DQlLtQKVXsLTvM+nzXVK7/Nt1b87OOVKBQKAidPQuAui39n1up1qINc/78MHSUYfBSY7c7KK9t7/fYlyNJ7oUQQgghhMu0GFvZkL8dAHN5MrHhfqT38/x7Z85+zDVFKLReBEy6puf1bRtyyTtVi0qt5KYfjMfgq+vXPD3zlZeT+9wL4HAQvmA+kYsWumTcb6PWqEjNCGfJjSN5+DdX8cMHpzHtqhTCIn1x2B2UFDSw4ZNT/HXFFv7x7DY2rzlNeUkTjn70/C4uaODQnhIAli4fiUYjK6GXg9TgRG49c/7+zaMfUNhY4tb5ho9xJvclBY20NHURNstZzK/52HFMDQ39Hr/n3H11IfFn+t2XyNb885LkXgghhBBCuMxnOZsw2cxozIHYW0JYMCm+X9uCHQ47jdudq/b+E5ai0jt/uT99oortX+QBzsQ0Kjag37EDWNs7yH7qj9g6O/EbmkHS3Xe6ZNyLoVAqiI4LYM6iIfz45zO5/4nZLLhmKAkpwSiUCuqq29i5KZ//e2kXz//PRj577zi5p2qwWHp3Tt/Lywur1c5nq44DMHZSHAkpIRf4lLiULE6bw4ToUVjtVp7f/RqdZvedv/cP9CYuyVkD4+TRSrwiIvAbmgEOB3XbdvR7fF3UmXP3lfnEnymqJ+fuz0+SeyGEEEII4RKtpnbWndkG3F6ciFqlYva42H6N2ZG9B0tdKUqdHv+JywCorW5j9X+PAjBxRiKjxvevWF83h81GznPPY6ysRBcaQvpjj6LU9K9WgCsEBhuYOCOJ238ymZ//fh7X3TKaoaMi0erUtLeZOLy3lHdWHuDPT25g1RsHObq/jM528znjmM1WtFov4mKS8Pb25qplGcQnBXHV0gwPfFfCnRQKBT/JvI1QQzA1HfX848Bbbu3GMOIrVfMBQs8U1qvbsrXf8561ch/hbNEoFfPPTwrqCSGEEEIIl1iTuwmT1YQPwXQ1hzJtTCR+hr4XgnPYbTTtWAWA/8RlqLx96Oo0s+r1A5hNNhJSgpnnwsS05K3/0Hz4CEqtliFPPIY2YPAVl/PWaxkxLoYR42KwWm2UFDSSk1VN7skaWluMnD5RzekT1SgUEJMQRPqwcIaOisDH14vdWwrYv6MYY5cFL28NE6Ym8N27MtHqJCW4HPloDTw8+S5+s/nP7Cs/wrq8rSxKm+2WuTJGRrL2wyxqKluprW4jZMoUCl9ZSWdpGR1FRfgk9b29ojY0FoVai8PUSaKPcwdCSbWs3J+PrNwLIYQQQoh+azd1sDZ3q/PfixIARb8L6bWf3Imlvhyltw/+mUux2x18+J8jNNZ34h/ozY23jUPpogJ6tVu3UfHRxwCkPHBfv5KRgaJWq0hOD2XxDSN48Ddzufvh6cyYn0pElB8OB5QVNbLxs2xqKtvYsTGf7RvyMHZZAGeV/B0b89i9tQCz2erh70S4S0pwAreNcnaXePPYB+Q3FLtlHr1BS8oQZzeJrMMVqH0MBGVOAKB2c/8K6ymUKrQRzr+PodYaAOqauug4cy+LL0lyL4QQQggh+m1N3ma6rEaCNKF01YUQGWJgRHLfz3F/ddU+YNI1KHV6tqzLoeB0HWqNkpt/MB69j2vaw7Xl5ZP/t38AEHPj9YROn+qScQeSQqEgMsafWQvSuednM3jw13NZeN0wMkZGkJgawoFdxef93P4dxaiUkhJczhalzmZizBhsdhvP73mNDnOnW+YZPtbZ8z7rSAUOh4OwObMAqN++A7u1fw+QdFHOrfmKhmKC/b0AWb0/H/mbLIQQQggh+qXD3Mma3C0AKOvSAAXzMuP6VUiv/cQ2rE3VKPV++I1fxMmjlezalA/A1TeNIiLaNVvmzY1NnH76jzgsFgInjCfue991ybie5h/oTea0RJZ/fzxms61nxf7rjF0WjEZZAb2cKRQKfjLhNsINIdR1NPCP/c7z915eXi6dJ31YBBqtiubGLsqLmwgYPQqNvz+Wlhaajx7r19he3efuq/K/rJgv5+7PIcm9EEIIIYTol7V5W+m0dBGuD6Ms1weVUsFVE+L6PJ7DZqFpx3sABEy+jrp6C5+860wOJs9K6umr3V92i4XTzzyLuaER75gY0h55EMVluIrt7a3By/v8hQG9vDV4eXm+aKBwL73Wm4en3EWcfzQzEyeh8dISlRiNRqfFZDW5ZA6NVsWQERGAc/VeqVYTMmMaALWbt/ZrbG2ks2K+uaaYxHADIO3wzufy++klhBBCCCEGTKeli89zNwEQah4FKMgcFkGgX99XBduObcHaUovKEIB6yGzeff0gFrONpLRQ5i5xTQE9h8NBwT9eoS0nB5XBQMavHkOt17tk7MHGZreTOT3hvNcypydgs9sHNiDhEUlB8fy/uT+nsLGEH338OD/69Jfc8/FjfHx6A2aba3ZvdFfNP3m0CpvNTtjsWQA07j+Atb2jz+NqgiJQ6vQ4rGZSfNoBaYd3PpLcCyGEEEKIPluXt5UOcydRvuGcOqIDYP7EvhfSc1gtNO36AAC/ydfx0TsnaW7sJDBYzw23jUGp7PtW/6+q+mwNtZs2g1JJ+qOP4B0V5ZJxByOtVs20OSnMmJ/as4Lv5a1hxvxUps1JQauVavlXApPVxKc5X/DBqbV0WJzn7jssnbx/cg2rs9e5ZAU/KTUEvY+Wzg4zhbn1GJIS0cfF4rBYqN+9u8/jKhRKdGdW7yOpA5wr9+5s73cpkuReCCGEEEL0SZfFyGc5zlX7ofpJdHRZCQnwZkx6WJ/HbD3yBbbWelS+QRyoiqcorx6NVsVNPxiPt77vBfRsRiN2qxVzSwt2iwVdWCjeMdEk3HEbgWNG93ncS4Vao2LK7GQe+d08Hv7tXB753TymzE5GrVF5OjQxQFRKVU9Hi69bm7sVlbL/94JSpWTYqDOF9Q5XoFAoCJ09C4C6Lf2rmt9dVM+nowKlAtq7LDS2Gvs15uVGknshhBBCCNEnG/K3027uINInjKJTznOw8zLjUPVxdd1uMdG8+0MAaqKvY++OEgCu+c4ows8U0erTuGYz5R+uZv/td3Lg9jvZ//0f0p5fwMg/Pk3U1cv6PO6lRqtVYzYbKS0rxGw2yor9FabD3NWzYn/ONUsnneYul8zTXRPjdFY1ZpOV0JnTQaGg9VQ2xurqPo+rO1NUz1JTSGSIDwAlVVJU76skuRdCCCGEEBfNeGaLL8Ds2NlkFTSiUMBVmX0vpNd6eAO29iZavJLZuN/52rS5KQwd1fct8zajkbL3P6T83fewdTjP/No6Oihf9T6Vn36G3eSaYmKXEqNRVjuvRAatNwbN+etKGDR69Fpvl8wTEx9AQJAei9lG7skadMHBBIwaCUDt1u19Hrd75d5cW0JyhDNWOXd/NknuhRBCCCHERfsifwetpnbCDSE0lgQDMDY9jLDAvhWls5uNtOz5CKNdx9aWGVitdlIywpi1ML1fcSrUaqo+W3Pea5Wffo5CLavX4spgs9tYlDbrvNcWpc3CZre5ZB6FQtHT8/7EkQoAQmfPBJxb8/t6Tl7lG4zKEAAOO0P8nA/qpNf92SS5F0IIIYQQF8VkNfPJmVX7q4csYMtB5y/wCyb1vZBe66F1WNpb2WlcQFsHBIUYuP57/S+gZ+3o6Fmx/zrbt1wT4nKjU+u4NmMhNw5b3LOCb9DouWHoIhamzsbuwuJ03VXzC07X0dluJnjSRJReXhirq2k7ndOnMRUKRU9RvVjVmaJ6ktyfZVAl9yUlJTz55JNcc801DB06lKVLl573fe+99x4LFixgxIgRXH311WzZsuWc97S1tfHEE0+QmZnJmDFjeOCBB6itrXX3tyCEEEIIcdnbVLiTFmMrofogdB3xNLebCPDVMWFoRJ/Gs5u6aN6zmkOdmVQbg9HqVNz8g/Hf2Jv9YqgNBlQGw3mvqb7lmhCXI61KwzVD5vPKNX/kf5c9wyvX/JH00BR+u+k53j/5ucvmCQ33JSLKD7vdwanjVai8vAiZMgmA2n4U1uvemh9grAKgrLoNm10q5ncbVMl9Xl4e27ZtIz4+nuTk5PO+5/PPP+c3v/kNixYt4tVXX2X06NHcd999HD169Kz3PfTQQ+zatYvf/e53/PnPf6aoqIi7774bq9U6AN+JEEIIIcTlyWyz8HH2BgCuG7qQTfvLAbhqQhxqVd9+tWw58Dl5zeHkmIYCcO13xxAa4euSeB1WK5FLFp33WtSyJTjkd0NxhdGpdVhMZiqLyrGYzDgcdiraqlmTu5mK1r4XvPu67sJ6Jw53b82fBUD9zl3YzeY+jdldVE/ZWIxWo8JstVNV397vWC8Xgyq5nzNnDtu2beOll15i2LBh533PSy+9xJIlS3jooYeYNGkS//M//8OIESP4+9//3vOeI0eOsHPnTp566ikWL17M3LlzefHFF8nJyWHDhg0D9e0IIYQQQlx2NhfuosnYQrA+kKH+oziS49wZOW9i3wrp2YwdFOzYwb6OyQDMmJ/KkBF92wFwPo2HDhO1dDExN93Ys0qvMhiI/c5NxNxwHSovL5fNJcSlpLuw4pjI4YyNGoHNYeeNI++5rHf88DFRoICyokaaGzvxHz4MbXAwto4OGg8c6tOY3dvyrY2VpIQ7W2OWVEvF/G6DKrlXKr89nLKyMoqLi1m06Oynr4sXL2bPnj2YzzwB2r59O35+fkydOrXnPUlJSWRkZLB9e98rNAohhBBCXMksNgurs9cDcF3GArYcrMThgJEpIUSdaU11saq2fcbWhinYUZM2LIyZ89JcFq+xppb8l/7OiSd+Q+j0aWS++X89/0Rfdw1KrdZlcwlxKbtj9I2olWqOVZ/iUOVxl4zpF+BNfJKz2GbWkUoUSiWhs2YAULtla5/GVBn8UfuHAjDC37liXyIV83sMquT+QgoLCwFITEw86/Xk5GQsFgtlZWU970tMTEShOLsAS1JSUs8YQgghhBDi4mwp2kNjVzNB3gHMiJ/Mxv3OPvTzJ/atkJ65rYXPtnTS6TAQFKDiulvGoOhnAb1uDrudvJf+ht1oROPnh3d0FEq1Go2/P0q1WlbshfiKCN8wlqbPBeBfR97HbLO4ZNwRZ6rmZ52pmh82y1k1v/nwEczNLX0as3trfqKuEZB2eF91SfX+aGlx3gB+fn5nvd79dff11tZWfH3PPafl7+9PVlZWv2JwOBx0dnb2awx36+rqOut/xZVJ7gMBch8IJ7kPBPT/PrDarXx0ah0Ai5JncTCrivoWIz7eGkYl+/fp96M1KzdQawlFo7Ryze2Z2OwWOjtdk1TUrllHa9ZJlDodMff8kK4rsJ/9+cjPAwHnvw8WJsxka9Eeajrq+ShrLctSr+r3PAmpAahUCmqr2igprCU0Ihh9UiKdhUVUbt5M2MIFFz2mIiQO2EOgqRIIpbiyZdDnZ/3lcDjOWbg+n0squR8MLBYL2dnZng6jV4qLiz0dghgE5D4QIPeBcJL7QEDf74OjLadp6GrCoPImvDOA93eeBmB4nI6C/NyLHq8sp4lTZd6Ag3EjzdTWl1Fb36fQzmGvr8f833cBUM6dTWFjIzQ2umbwy4T8PBBw7n0w3X8snxq38knOF4R1+eOn6dtxm68KidRSU25i55aTDBnthzUtBQqLqNywkYb4i6/VoTap8AXUjUXAKKobOzl+4hQatWt2/QxW2l4cI7qkknt/f3/A2eYuNDS05/XW1tazrvv5+VFdfW6lx5aWlp739JVGoyElJaVfY7hbV1cXxcXFJCQk4O3t7elwhIfIfSBA7gPhJPeBgP7dB1a7jZWbPwTg6iHziQ1NI69yBwA3zhtBbPjFJQCVpS2sPVwJKBgTWsTU63/Yq1Wp3nDYbOT+5x3MViu+I0eQfOstLhv7ciA/DwR8830wxDGEnN0l5DYWcdhymp+MvK3fcylttXz6bha1FVauvXkI1uhosr7YjKOqmgRfP7xjoi9qPLspgdoD/0VtaiVcb6WmU41PUAxJ0X4X/vAlKj8/v1fvu6SS+6SkJMB5pr7737u/1mg0xMbG9rxvz54952xfKCoqIi2tf0VaFAoFer2+X2MMFG9v70smVuE+ch8IkPtAOMl9IKBv98GWwt3UdzXir/Nl8ZA5fLKtGLvdwZD4QNITwy5qrLYWI5+8cxy7Q0Gcppg5N0zF4MJe82Wr3qezoBCVwUD6Q/ejkz725yU/DwSc/z64a/x3eeyLp9lXeZRF6XMYGpbarzmGj4ll/erTtLWYaKg1EZcUQdC4sTTuP0Db3n0E337rxQ2o19MUHIWloYKxIZ2sLfWjusnM8NTL937u7QPKS6qgXmxsLAkJCaxbt+6s19esWcPkyZN7tirMmDGDlpYW9uzZ0/OeoqIiTp06xYwZMwY0ZiGEEEKIS5nNbuPDbOfvXsuGzEOj1LBhn7OQ3oJJF1dIz2q1sepfB2lvsxCgamJWajX6lLEui7W9sIiyd1YBkHTPD9EFB7tsbCGuFAmBsVyVNA2A1w+/i81u69d4Go2KjDPtLb/see8srFe3dTsO28WPr4ty7qRO9W4CoKRaiurBIEvuu7q6WLduHevWraOiooL29vaerxvPnJO6//77+eyzz3jppZfYt28fv/3tbzl+/Dj33ntvzzhjxoxh2rRpPPHEE6xdu5bNmzfzwAMPkJ6ezvz58z317QkhhBBCXHJ2lhygpr0OX50P81NmcCK/nuqGTvReaqaN6v12WofDwdoPs6goaUarMDHTZxNhc5a7bMu83WIh74WXcNhsBE+eSOhMWdARoq9uHnE1Bq2ekpYKNhXu7Pd4w8c6f1acOlaJzWonaMJ4VAYD5oYGWrJOXvR43RXzw+21gLTD6zaotuU3NDTw4IMPnvVa99dvvvkmEydOZOnSpXR1dfHqq6/yyiuvkJiYyN/+9jfGjBlz1udeeOEFnn76aZ588kmsVivTpk3j17/+NWr1oPqWhRBCCCEGLbvdzoen1gKwLP0qvNQ61p9ZtZ85JgYvXe9/rzq0p5Qj+8pQ4GCaYSuhibF4J4x0Waylb79DZ0kpGn8/kn/yIzlnL0Q/+Ol8uHn4Mv7v8Lu8c+JTJseOw1fX9+J6iSnBGHx1dLSZKMitI21oOKHTp1K9bgO1W7YRMOrifhZ0r9wbOsqB8bJyf8agynRjYmLIycm54PuWL1/O8uXLv/U9vr6+rFixghUrVrgqPCGEEEKIK8rusoNUtdfiozWwIGUmLe0m9pyoAmD+RWzJLylsYN1HznbEo/WHidJWEjjjxy5LwFuzT1Ox+hMAku/9MZp+FlAWQsC85OlsKthJSUsF7574lLvGf7fPYylVSoaPjmLfjiKyDlc4k/vZs6het4GGPXux/eguVBdR4FEbFg9KFQpjG4HKDhpbFbR2mPEzXLii/OVsUG3LF0IIIYQQg4PdbueDk85V+6Xpc/HWeLHlUDlWm53kGH9SYgJ6NU5rcxfv/+sQdruDlLBOhuqO450wAu/4YS6J02Y0kvfiX8FuJ3T2LIInTXTJuEJc6VRKFT8YexMAXxTuoLiprF/jDR8bBUDOyRrMJiu+6Wl4RUZgNxpp2LvvosZSanRoQ51t9IYHtANy7h4kuRdCCCGEEOext/wwFW3VGDTeLEyZhcPhYMO+YgDmT+zdqr3VYmPVGwfpaDcTFu7NeOtHKBQQOLPvK4BfV/yvtzBWVaMNDibprjtdNq4QAoaGpTEldhwOh4PXj6zC4XD0eayo2ACCQvRYzDZysqpRKBSEznIW1qvdsu2ix9NFJgMwxNAMyLl7kOReCCGEEEJ8jd1h54OTawBYkj4Xvdab7OJGymra0WlVzBwTc8ExHA4Hn79/gsqyFrz1Gq5KyEWNGe/kMXjFpLskzuajx6he46zkn/rAT1H7SNs7IZanIx8AAF8lSURBVFzt1tHXo1Npya7LZ1fpwT6Po1AoGD7GWVivu2p+2Cxn4cuW4ycw1Tdc1Hjd5+5jFPUAFEtyL8m9EEIIIYQ42/7yo5S1VuGt8WJR6mwA1u91FtKbNioKg7fmgmMc2FnMsYPlKBRwzTXxKPM3AxA44zsuidHa0UHeS38HIGLRQgJGj3LJuEKIs4Xog7hu6EIA/n3sQ4wWY5/H6q6aX5BbT0e7Ca+ICPyGZoDDQd227Rc1VnfFfD9jFQoclFa39Tmuy4Uk90IIIYQQosdXV+0Xp87BoNXT3mVh57FKABZMTLjgGMX59az/5BQA85YNxb98LTjs6FMn4HVmta2/il77P8wNDXhFRpBwx20uGVMIcX5L068izBBMY1czH2Wv7/M4IWE+RMb447A7OHXUWZwzdPYsAGq3bL2obf/a0FgUai1KaxchyjZKqlv7dWzgciDJvRBCCCGE6HGw4jglLRV4q71YkjYHgG2HyzFbbMSG+zIkIfBbP9/c2Mn7bx7GYXcwYlw0YzJUdJzcBUDgjJtdEmPDvv3Ubt4KSiWpD96PysvLJeMKIc5Pq9Lw/THObmWf5mykur2uz2ONOLN6f+KIc2t+yNTJKDQausrK6Sgs6vU4CpUabXgiAAmaBjqNVuqauvoc1+VAknshhBBCCAE4z8l3r9ovTJ2Fj855hn3Dmd728yfGf2v7OovZWUCvs8NMZIw/S5ePpHnHe4ADw5BJ6CIS+x2jpaWFgr//E4Doa6/GL2NIv8cUQlzY+KiRjIrIwGq38q8j7/V5nGGjo0AB5cVNNDV0ojYYCJ6YCThX7y+GLspZVG+obwsgFfMluRdCCCGEEAAcrsqiqLkMnVrHkvS5AOSXNVNY0YJapWT2uG8upOdwOPh01TGqK1rR+2i56Y7x2BtK6Ti9B1AQOL3/q/YOh4OCf7yCpaUFfXwccbe45vy+EOLCFAoFd4y5CZVCyaHKExypyurTOL7+XiSmhACQdWb1PnS2s2p+/fYd2K3WXo/Vfe4+TuMsxnelF9WT5F4IIYQQQuBwOHg/63MAFqTMxE/nA8D6M6v2U0ZE4u+j+8bP791WSNaRSpRKBTfePg7/QG+adrwLgGHoFLRhcf2OsW7bDhr27EWhUpH60P0oNRcu7CeEcJ1ovwgWnTmu88aR97Daep+If9XwMc6e91mHK3A4HASOGY3G3x9LSyvNR472epzuivmBllqU2CmpurKL6klyL4QQQgghOFp9koKmEnQqLcvOrNp3maxsO1wOwPxJ39zbvjC3jo2fZTvfd81QEpKDMVXm05l7ABRKl5y1NzU0UPjKawDE3rwcn6Skfo8phLh4Nw5bjL+XH1VttazJ29KnMTJGRqJSK6mraaemqg2FSkXozOnAxW3N1wRFotDpUdktRKiaZVu+pwMQQgghhBCe9dVV+3kpM/D38gNg59EKukxWIoMNjEgOOe9nmxo6+OCtwzgcMHpCLBOmJgDQuP0dAHyGz0AbHN3v+PL/+jK2jg58UlOIufH6fo0nhOg7vcab7428FoD3/3979x1fVX0/fvx1zt0ZNwPCTCAJhL1HENniQhQUBbVWrVWrLWJp6/fb6s/R1g7br7ZV3FtbrYIbGU6QITIEZM+wQiB73n3vOb8/bnJJyITMm7yfj8d95Oacz+dzPyd+vJz3+azdyyh0FZ9zGVabibSBXQDY+X3wAWLF0PyCTVvwl5U1qBxFUbF0Cz7o62XMJzOnFH9AO+f6tBcS3AshhBBCdHA7s/dxsOAoJoOJWf0vDh2vGJJ/ybheqGr1hfS8Hj/vvrYFl9NHj16xXHHtEBRFwZ25H9fhbcFe+4nXNbp+2Z99QdG27ahmM2kLF6AYDI0uUwhx/iYnjyMtPhm338NbOz48rzIqVs3fvS0LXdOJTEkhoncvdJ+PvPXfNriciqH5qeZ8/AGdk7kNezDQHklwL4QQQgjRgem6zpLd5b32qROJtcUAcOxUCfuPFaKqCtPHVp8vr+s6n7z7AzmnSomMtjDvJ6MxmoJBd2F5r330sGmY4rs3qn6uU6c58tobAPT68Y+ISKx9UT8hRMtQFZXbRgWn26w5upEDeRnnXEbawC5YrEZKit0cO1KAoigkTA323ues+qbB5VQsqpdiKQKC310dlQT3QgghhBAd2O6c/ezPO4xJNTJr4KWh4xXb36UP6kq8vfo+8uu/PsyeH06hGhTm3joae4wNANfx3biO7ADVSGwje+31QIBDTz2N5nZjHzKYHlfNbFR5Qoim07dTMtNSLgTg1a3vounnNhzeaDIwcFjw4d+ureWr5k+ZDKpK6d59uE6dblA5FdvhddbyMBLg2OmOu6ieBPdCCCGEEB3Ye+X72l+UOoF4WywAXl+AVd+fAOCyC5Kr5Tm0L4evV+wDYMY1Q+iVEg8Ee/MLvynvtR9xEabYLo2qW9bSZZTs2YtqtZJ273wUVW5dhWhLbhw2G5vJSkbhcVZlNHwofYUhI4ND8/f8cIqAX8PSKZ7YYUMByP1mTYPKMNoTUCPsqGj0NBRIz70QQgghhOh49uQcYE/uQYyqkasHXhY6/u3OU5Q6fXSOtTGyf9UAPT+3jA/+sw10GHVBL0aPP7OKvvvoTtzH96AYTMRNaFyvvfP4cY79520AUm7/CdauXRtVnhCi6cVa7cwdfCUAb+/8GIfXeU75k/t2Ispuwe3ycWhfDgAJ06YCkLtqNbqu11uGoihn9rs35nfove4luBdCCCGE6KAqeu2npYynU0Rc6Pjn35UvpJfeC0OlhfQ8bj+LX9uC2+UjMTmOy68ZHDqn63pohfzoUZdgtHc673ppfj8H/vU0us9H3OiRdL3k4vozCSFaxeVpU+lp70app4wluz49p7yqqjB4RHDP+53lQ/M7XZCOarXiPp1N6b79DSqnYlG9XsY8sgucON2+c6pHeyHBvRBCCCFEB7Qv9xC7cvZjUNQqvfZZuWXsPJyHosDF6WcW0tM1nY/+u43c7DKi7Rbm3joao/HMqvWujO14MvejGM3Ejm/cVnWZ732A4/BhjFFR9Jn/CxSl+kr9Qoi2wagauG3kPABWHvqGE8VZ55S/YtX8A7uz8bj9GKxWOl84Hmj4nvfWikX1zAUAnMjumPPuJbgXQgghhOiA3t8T7LWfkjKehMgzvewVC+mN7N+FLnERoeNrvzrI/l3ZGAwqc38yhuhKi+wF59r/FwD76MsxRp8ZBXCuyg4dJnPxewCk3nUnlk7x512WEKJlDOs2kPSeI9B0jde3LW7QcPoK3RNj6JQQid+vsW9XcBG9ij3v89atR/N66y3D3L18UT2lCAs+jp6S4F4IIYQQQnQAB/Iy+OH0XlRFZc7Ay0PH/QGNr7aUL6Q37sxc+v27s1n92QEArrh2CIm9qwbvzoNb8Jw6jGKyEjv+6vOul+b1cuBfT6EHAnSaMJ7Okyacd1lCiJZ1y4hrMRlM7Mzez8bMbQ3OpygKQ8p77ytWzY8ZMhhz584EHE4KNm+ptwxjVCwGe2cUIMmYz7HTHXPevQT3QgghhBAdTEWv/eTkcXSJ6hw6vmn3aYpKPcRGW0gf3A2AvOwyPno7uIDe2Am9GTmu6p73uq5RuOZdAGLGzsAQGXPe9Tr21n9xncjEFBtLn7t/JsPxhQgjXaI6M3vAJQC8uf19PP76e9wrVAzNzziQS1mpB0VV6TJ1MtDwofmW8t77Xsa8DrtivgT3QgghhBAdSEbRcbad2o2iKFV67QE+Kx+SP31MEkaDitvl493XNuNx++mVGs+lswdXK8+xfyPe7CMoZhsx42afd72Kd+8h6+OlAPSdfzcmu/28yxJCtI7ZAy6jU0Qcec4CPtn3eYPzxXeOpEevWHQd9mwPztlPmBocml/4/Ta8RcX1lmGtWFTPID33QgghhBCinbNarXx5ZC0Ak3ql0y36zDZ3OQVOtu0PbkV16QW90TWdD9/eRn6uA3uMlbm3jMZgqHrrWKXXPn0mhojo86pXwOXi0FNPg67TZfpFxKePPa9yhBCty2I0c8uIawH4aN/n5DryG5x36Miqq+ZHJCUSldYXNI28tWvr/+zyRfWSjPkUl3kpLHWfa/XDngT3QgghhBDtnMfvwWQx0z2lJ3ePu4X/mXAX84bMrJLmi03H0XUY1rczPTpHsfrzAxzck4PBqDLvtjFERluqlevY8y2+3BOo1khixs067/odff1N3KezsSR0JuWO2867HCFE67sgcRSDu/TDF/Dx5vb3G5xv8IgeKAqcPF5EQZ4DgC7lC+vlrFpTb/7QonqGMiIVd4ccmi/BvRBCCCFEO+YN+Ph43+f87OPfcvfS+/n5Jw+QUXiCWFtsKE1A0/lyU/ne9uN6s2/nKdZ+cRCAK+cOo0dSbLVydS1A4dryXvtxszBYI8+rfoVbt3F6ZXD4bt9778EYEVFPDiFEW6YoCreNnIeqqGzM3MbO7H0Nyhdlt5KSFlwDZNe2YO9950kTUQwGHIcP4zx+vM78Bmskpvhg739wUb2Ot2K+BPdCCCGEEO2Ux+/ho70reW/3chw+JwAOn5P39yzno70r8fg9AGzbn0NesZvoCBNpXaL46L/bARg3OYXhYxJrLLts91p8+Vmotihixl5xXvXzl5VxaNGzAHSfeQWxw4aeVzlCiLalV2xPLu0bXBDv9a2L8WuBBuWrWFhv5/cn0XUdk91O3JhRAOSs+qbe/JbK8+6l514IIYQQQrQXBtXAigOrazy34sBqDKoBgM++OwrAlGE9+PDfW/F6AiT37cQlVw6sMa8e8FO4dgkAsRdcjWo5v972jJdewVtQgLVHD3rf+uPzKkMI0TbNG3Il0eZITpSc4vND9QfmAAOGdsNoVMnPdXD6ZDA47zJtKgC536xBD9T9kKDyivlHJbgXQgghhBDthcPrCvXYVzvnc+L0uigu87BpTzYAxmwHBXlOYuJsXHfzaFRDzbeKpTtX4y88jRphxz5mxnnVLX/Dd+SuXgOqSr+FCzBYqs/pF0KEryhzJDcOC+6gsXjXpxS76w+2LVYT/QZ3Bc4srBc3ZjTGqCi8+QUU79xVd/6KnntjPsezS9A0vTGXEHYkuBdCCCGEaKciTDYiTTX3qkeaIogw21i9NRNN0xlmt3HySCFGk8r1t40hIspcYz494KNo3XsAxF54DarZes718hYVcejZFwBInHM10f37nXMZQoi276KUCaTEJeH0ufjvzk8alGfIyODQ/N3bTqJpOqrJROdJE4D6h+abu6aAohKjurD6SskuqPnhZnslwb0QQgghRDtU4Cxib+5BLk+bUuP5Gf2m4g8E+HRdBnEoWEq8AMy6fjjdesbUWm7p9q/xF+diiIrDPuqyc66XruscfvYF/CUlRCT3JumGeedchhAiPKiqym0jrwdgVca3HC44Vm+evgMTsNpMlJZ4OJYR3EqvYmh+/obvCLhctX+eyYI5oRcAvY35HW5ovgT3QgghhBDtTE5ZHg9//TivbV3MFf0u4rrBV4R68CNNEVw3+AquHng5R086KM53klp+Szh+amqo16wmmt9L4frg1laxF85BNZ37UPrcVd9QsHETitFIv4X3oppM53GFQohwMSChD5N6p6Oj89rWxWi6Vmd6o9HAwGHdANj1fXBoflS/NKw9uqN5PORv2Fhn/srz7o+dluBeCCGEEEKEqayS0zz89RPkOPLxa368AT+zB1zKi7P/xgtXPcaLs//G7AGXYjaY+GTVIfqiogKp/RKYPrPmBfQqlG77kkBpPoboTkSPvPic6+bJzSPjpVcASLphHpEpyedxhUKIcHPT8GuwGC0cyM9g7dFN9aavWDV/z45T+P0BFEWhy9SKPe9X15m38rz7jrZivgT3QgghhBDtxLGiTB75+h8UuIroae/GH6b/hk4RsViMFnweL1lHMvF5vFiMFgqLXeTsysaKQlSMlWtvHomqKrWWrfk8FJX32sdNvA7VWPOc/NromsbBRc8QcDqJ7t+PxDlXN+ZShRBhJN4Wy7WDgotvvrXjQ5y+2ofWA/RO7UR0jBWP28+hvTkAJEwNbq1XvHMXnrz8WvNaugeD+yRDPsdOFTdF9cOGBPdCCCGEEO3Aofyj/H7VPyn2lJIcm8gfpv2aeFtslTRutzv0/r9vbcOOgq7ATXemY4uoO1gv2foZAUcRxpguRA+fds71O73yc4p/2IFqNpP2ywUoBsM5lyGECF8z+11E96guFLlL+GDPijrTKqrCkJE9ANi5NQsAa9eu2AcPAl0n95s1teY1d+kFBhMRqhdPwWl8/rq3z2tPJLgXQgghhAhze3IO8ujqJ3F4naR1SuHhaQuxW6OrpbNagyvb7/g+k7zDBQD0SU+ka3d7neVrXhdF334IQOzE61AM5zZP3nXqFEdffxOA3rfejK1nj3PKL4QIfyaDiVtHzgVg2YGvySo5XWf6ivU/DuzJxu3yAdBl2pmh+bpe8zZ3isGIpWsyAIlqHpk5ZU1R/bAgwb0QQgghRBj74fQe/rJmES6/m8Fd+vHglHuJMkdWSeP1+jGbrfRKTMVstmCxGOncJYpsFa65anC9n1GyZQWaswRjXDeih009p/rpgQAH/7UIzeMhZugQul9x+TnlF0K0H6N6DGFU9yEEtACvb1tSa4AO0K2nnc5dowj4NfbtDD4I6HTheFSzGdeJTByHM2rNe2befV6HWjFfgnshhBBCiDC1+eQP/G3tc3gDPkZ2H8z9k+ZjM1Xdd97vC/DtqsP84/df8M8/fsU/fv8lWSeKuWX+eMZOSSHSVncvvOZxUvTdxwDETZqLop7bcPqTHy+ldN9+DDYbfe+dj6LK7acQHdmtI+diVI1sP72H77N21ppOUZRQ7/3OrcFV842RkcSPGwvUvbBexbz7XoaOtaiefLsKIYQQQoShdcc288T6F/FrftITR3DfhLswn7XIndfrZ93Xh1jz+cHQsFa3y8faLw+yee0RZk9KrfdzijctQ3OVYerUk6jBk86pjo6jxzj+1n8BSLnjp1i7dDmn/EKI9qd7dBeu7D8dgDe2LcEb8NWaduio4BSeo4fyKC0JrhlSsed97pp1aH5/jfkqeu4TjQUcyypqmoqHAQnuhRBCCCHCzNcZ61n03Wtousak3un8avwdmGqYB29QVTatPVpjGZvXH8MeWfc+9QFXGcUbPwEgbvL159Rrr/l8HPzXInS/n7ixo+ky/dwX4RNCtE9zBl5OnC2GbEcey/Z/VWu6uE6R9Owdi67D7u3BhfViRwzHFBuLv6SEoq3basxn6tQD3WjFovhxZh9vlmtoiyS4F0IIIYQII8sPfM3zm/+Djs7FfSYxf9ytGGoJut1uX6jHvto5lw+3u/YeM4DiTUvRPE5MCb2IHDj+nOp5YvF7OI4cwRgdTd/5P0dRat9mTwjRsVhNVn48bA4AH+xZQb6zsNa0FXve7yofmq8YDCRMCY4iyln1TY15FEXF3C04MinaeZKyWr4H2xsJ7oUQQgghwsSHe1by+rYlAMzsN507R9+IqtR+O2e1mrDWMqfeajNhtdY+3z7gLKV40zIA4idfj1LH55yt9OAhMt/7AIA+P/8Z5ri4BucVQnQME3uPpX+nVDwBL//54YNa0w0e3gNFVcg6UUx+bnDl+4SpwVXzCzZtxl9W82r4EYkVi+p1nHn3EtwLIYQQQrRxuq7z3x0f89+dwYXtrht8BbeMuLbO3vBAQONUZjFjJyTXeD59UjIBTas1f9F3H6F7XZi7phDRf1yD6xrweDj4r6dA0+g8aQKdJ1zY4LxCiI5DURRuG3U9Cgrrj29hb+7BGtNFRltI7dcZgF3le95HpiQT0bsXut9P3rpva8wXWlTPmM/x0xLct0kffPAB/fv3r/Z6/PHHq6RbsmQJl112GUOHDmXWrFmsWrWqlWoshBBCCHH+dF3n9W1L+HDvSgBuGnYN84ZcVWdg7/cHeO+N7/nk3R9In5TMpIvTQj34VpuJSZekMeGivpjNxhrzBxzFlGxZAZTPtT+HIfXH//M2rsyTmOLiSL3rzgbnE0J0PKnxvZjeZyIAr25djFbLA8ehlVbN13UdRVFCC+vVtmp+xaJ6PQyFHDtZ0KT1bqtq/kYPAy+//DLR0dGh37t27Rp6v2zZMh566CHuvvtuLrjgApYvX84999zDW2+9xYgRI1qhtkIIIYQQ507TNF78/m2+zlgPwE9HXc/laVPrzOPzBVjy+hYO7cvFYFRZvuoQvVPi+eVD0ylzeImKNLP9QC6fbTzGxem9sNYQ4Bdt+BDd58HSvS8RaWMaXN/iXbvJWhocyt/3np9jqnSvJoQQNblh6Cw2HN/CsaJMvsxYx6V9J1dL039IN4wmlYI8B6cyi+mRFEvnyZM4+uZ/KN23H9ep09i6d6uSxxjThYApEqPPgSPrCDC6ha6o9YRtcD948GDi4+NrPPfUU08xc+ZMFi5cCMAFF1zAgQMHeOaZZ3jppZdasJZCCCGEEOfHrwV4duMbrDu+GUVR+PnYm5maUveidl6Pn3df28KRg3kYTSpzfzKGh/6zBcfqQ9gjzcRFWygs9VDi8BJpM3HZBcnVP7e0kJLvPwMgbsoNDe619ztdHHzyadB1ul5yMfFj2v+NtBCi8eyWKK4fOotXt77LOzs/YXzSKKItUVXSWKxG+g/uxu7tWezcepIeSbFYOsUTO3wYRdu2k7v6G3rdeH2VPIqiYOiSAid3oRYcDfX4t2dhNyy/PidOnODo0aPMmDGjyvErrriCDRs24PV6W6lmQgghhBAN4wv4+Me3L7Hu+GYMisovL7i93sDe4/bz9subOHIwD7PFwE13jiOhZwyO8lWiSxxejp0upcQRvBdyuHw4a1gtv+jbD9D9XiyJ/bGljmhwnY+++jqenBwsXbqQ/NOfNDifEEJc0mcSvWJ6UuZ18O6upTWmGVK+av7ubVlomg5QZWi+ruvV8kT36g9ANz2HghJ301e8jQnb4P7KK69k4MCBTJ8+nRdeeIFAIABARkYGACkpKVXS9+nTB5/Px4kTJ1q8rkIIIYQQDeXxe/n7uufYcvIHTKqR+ybezYW96u4Fd7t8vPXiRo5nFGCxGrnpZxcQnRCBzWIgspbV8iNtJiLOWi3fX5JHybbPAYifcmODe7kKtnxP9hdfgqKQ9st7MEbYGpRPCCEADKqB20bNA+CLw2s5WphZLU3f/gnYIkyUlXo4eigPgPgL0lGtVjzZOZTu3VctT0RiGgC9DPkc7QAr5ofdsPyEhAQWLFjA8OHDURSFr7/+mn/9619kZ2fz8MMPU1xcDIDdbq+Sr+L3ivPnS9d1nE5no8pobi6Xq8pP0TFJOxAg7UAESTsIHy6fm39ueoUDBRmYDWZ+OfY2Bsb2qfPew+X08d6b28k+WYrVZuS6W0dwqszBU69+xz3zRnDlhBTe/fJAtXyzJqXi8/nxef2hY8XfvAsBP6bEAWgJqQ265/GXlXFw0bMAJMy4DFNqSpu/V+rI5PtAQNtsBylRiaT3GM6mrB94Zct/+d2Fv6j2gLHf4AR+2JzF9s3H6ZYYCUDsuHQKvllD1hdfYkzuXSW9Fhfs7e9qKGbrkSwG9grPdUAaOqUg7IL7SZMmMWnSpNDvEydOxGKx8MYbb3D33Xc3++f7fD727t3b7J/TFI4ePdraVRBtgLQDAdIORJC0g7bNFXCzJOszTnlyMasm5na7FDUvwN682u87PO4Am1YVUFLox2xRGT0lho837GXVjhJ0HZatPcD9t41HUWDpuiM4XD4ibSaumpjCNVNTyTh0ELc7OFRVdRZh37kaBSjoMYacfdV7wWriff8jtKIilM6dKBk+NGzukzo6+T4Q0PbawWjTQLYqu9hfkMEHm5cxKLpPlfO2GA8A+3aeJjFNx2BQCPROAiB//QbKxo1FMVUdkWQxRBERKCN7/w72dql9+8+2zmw215sm7IL7msyYMYNXX32VvXv3EhMTA0BpaSkJCQmhNCUlwWEYFefPl8lkom/fvo0qo7m5XC6OHj1KcnIyNpsMi+uopB0IkHYggqQdtH3FnlL+b8MLnPLkEmmK4H8u+BnJsUl15nGUelj8+nZKCv1ERJm58oYhvL3mCNsOBO95pozswe1XDkDRA1wzpQ/zLu5HmdNLVIQZry8AWqDKNMbiz1/CpWuYew0hbcJlDap34YaNHN29B1SVtIX3Etkn9fz/CKJFyPeBgLbdDk5bi/hw/0rWFW/lylGXYDFaQuf0/jq7N39LabEHs9KZfgO7oPfvz+7lK/Hl5dPd4SJu/LAq5WVsTYGcnUS58xg4cGBLX06TOHToUIPStYvgvrLU1OA/KhkZGaH3Fb+bTCaSkur+h7I+iqIQERHRqDJais1mC5u6iuYj7UCAtAMRJO2gbcp3FvK3Dc+RVZpNjNXOQ1PupVdszzrzlBS7WPzadvJzHUTbLUy6ehD/9/4ucgpdmIwqd88ZxqXjqg5PdTqdZJ04QkpKCpFntQNfwSlce9YB0Pmim7A2oJ14CwvJfO0NABKvm0PC0CHnctmilcn3gYC22Q6uHXoF6zM3k+PI57Nja7hh6Owq54eOSuTbVYc5sDuPEWOTAeg6dQqZ731A8bcb6Dl9WpX09t798efsxO7OwmKxYjCE37JzDV3/JPyurAbLly/HYDAwaNAgkpKSSE5OZuXKldXSjB8/vkHDGYQQQgghWkJ2WS4Pf/0EWaXZdIqI448X/abewL6owMkbz2wgP9dBTKyN3uN78ee3tpJT6KJbpwj+b8GkaoF9hYoh+GcrXLcEdA1bn1FYe/art966rnPomefwl5YSmZpC0rzr6r9YIYRoALPBxC0jgt8pn+z7ktNluVXODy1fNf/gnhxczuDuHwnTpgBQuHUb3qKiKuk79Qn21iepeWTlOZqz6q0u7Hrub7/9dsaNG0f//sFtDb766isWL17MLbfcEhqGv2DBAu677z569erFuHHjWL58OTt27OA///lPa1ZdCCGEECLkZMlpHl39JAWuIrpGJfDw1F+SENmpzjyF+Q7efO47igtdxMTb8HaP4rXPgnPjxw3uxsIbRxFVy+r4tfHmZVK2ay0A8VNuaFCenK9WUbj5exSjkbSF96Kazu0zhRCiLmN7DmdY14HsyN7Lm9ve438n/Tx0rkv3aBK6RZN7upR9O08zclwvIhITiUpLo+zgQfLWrKPHrCtD6a09glOqOxvKOHH8NEldw3NRvYYIu+A+JSWF999/n9OnT6NpGsnJyTzwwAPcfPPNoTRXXnklLpeLl156iRdffJGUlBSefvppRo4c2Yo1F0IIIYQIOlqYyZ++eZISTxmJ9u48NPWXxNnqXhcoP7eMN5/7jtJiN/Y4GwdVnWO7T6OqCrdeMYhrpvZp8NDNygrXLgZdI6LfWCzd+9Sb3p2Tw5GXXwWg1003Etm71zl/phBC1EVRFH4yai7/s/JPbMnawfZTuxnRfXDo3NBRPfl6+T52bj3JyHHB76Au06ZQdvAgOau/qRLcG2xRlJniiPIVUnBkH4xNa5VraglhF9w/+OCDDUo3d+5c5s6d28y1EUIIIYQ4Nwfzj/CXbxbh8LlIiU3i/01ZgN1ad09S7ulS3nz+OxylHiJirGwsc1HmCxBvt/C/N49lcGrdPf618eYcx7HnWwDiJtffa69rGoeeeoaAy0X0gP70nH3VeX2uEELUJ9HenRlp0/j0wFe8vm0Jj3fpj9EQDF+HjOzB18v3cfRwPiXFLuwxNjpPmsCRV1/HcTgDx7HjVR48+mJ7Q24h/uzDrXU5LaJdzLkXQgghhAgHe3IO8ujqJ3H4XPTrlMrD0xbWG9ifzirhjWc34Cj1YIw0sb7YQZkvwLC+nfnXr6aed2APULDmHUAncuB4LF2T601/atkKinfuQrVYSFu4AMVgOO/PFkKI+lw3eCYxlmiySrNZcXB16HhsfARJyXGgw+5tWQCY7HbiRo8CIHf1N1XKsZUPzbeWnGiZircSCe6FEEIIIVrA9lN7+MuaRbj9HgZ36ceDUxYQaa57leqsE0W8+ewGnA4vfrPKJocbPzB3ehp//Nl44uzW866P53QGzv0bAYW4SfPqTe/MPMmxN4PrFyX/5BZs3buf92cLIURDRJht/GjY1QC8t3sZha7i0Lkh5Qvr7SoP7gG6TJsKQO7qNeiBQOh4Qt9BwfNaNm6vv3kr3YokuBdCCCGEaGabMrfzt3XP4g34GNl9CPdPmo/VVHdgnnmskH8//x1ulw+XCju8Pqw2Ew/dPo5brhjU6O2cCte8C0DU4ImYE+qeN68HAhx8chGa10vM8GF0u/zSRn22EEI01JSUC+gT3xuX383bOz4KHR88vAeqqnAqs5i87DIA4saMwhgdhbeggOKdu0Jp41P6oekKsaqLE0fab++9BPdCCCGEEM1o3bFN/OPblwhoAcYljuR/JtyF2Vj31rzHMvL5zwvf4XH7KUVnjxYgJTGGf/1qCumDujW6Tu6sQzgPbgFFJXZS/WsUZX7wEWUHDmKIjCBtwXwUVW4hhRAtQ1VUfjrqegC+OfodB/IyAIiIMpPaP7hb2s5tJ4NpTSY6T5wIQM6q1aEyDBYbRcbgFKbcg3taquotTr6ZhRBCCCGayZeH17Hou9fRdI3JyeNYOP720IJQtck4kMdbL27E6wlQgs4BNC4bn8zf7plEt06RTVKvwm/eASBq6GTMnXrWmdZx5Cgn3lkMQOodt2NJ6NwkdRBCiIZK65TC1JTxALy2dTGargFn9rzftfUkuq4DwVXzAfI3bMTvdIXKcEUnAcGHm+2VBPdCCCGEEM1g2f6veHHLW+joXNJnEr9IvwWDWvcCdIf25fD2yxvx+zSK0DlmUlj4o1H84rrhmE1Ns3idN+sAroxtoKjETay7117z+Tjwr6fQ/X7ix6WTUH7TLIQQLe1Hw67GZrJyuPAYq49sAKD/4K6YzAYK852cPF4EQFS/NKw9uqN5PBR8910ov6lravBn0bEWr3tLkeBeCCGEEKKJfbBnBW9sfw+AK/tfzB2jb0RV6r7t2r/rNP99ZTNaQKcQHWdnG48vnMy00UlNVi+r1Yrz+5UARA+/CFNc3UP8T7yzGOfRYxjtdvr84m4URWmyugghxLmItdqZO3gmAG/v+AiH14nZYqT/4K5AsPceQFGU0MJ6OavOrJoflzog+NN7OtTL395IcC+EEEII0UR0XeftHR/xzs5PAJg7eCY3D59Tb1C8bcsJ3n1tC7qmU4BOt+Hd+MevptC7m71J6qX53NgsJtKSutHtmoV0ve53xE6ue4X80v0HyPzgIwD6/uIuzLExTVIXIYQ4X5f3nUrP6G6UeMpYsnsZAENHB4fm796ehRYIDtdPmDIZgOKdu/Dk5gGQ2H8gfl0lQvFQmNU+F9WT4F4IIYQQoglousZr2xbz0d7PAPjx8DnMHXJlvYH9118d5JP//gBAgaIzffYg/vfmMURYTU1TL7+Xom8/4ti/bidz0c84vuhneE4fxmCLrjVPwOPhwL8WgaaRMHUyncZf0CR1EUKIxjAajNw2KvhgcuXB1WQWnyK1XwIRkWYcZV4yDgYDeWvXLtiHDAZdJ/ebNQBERtrIUYKL6p3ev7t1LqCZSXAvhBBCCNFImqbxwua3WHlwNQB3jL6BWQMuqTff2+9uZ+3yfShAqVnlrvkXctXkPk02/F3zuSla/wFF65aguR3BY24HReuWUPTth2g+d435jr3xH9xZWZg7xZN65+1NUhchhGgKw7oNZGzP4eUPVN9FVRUGDe8OnL3nfXCNkJxV34SG4ZdFJAZ/njjQwrVuGRLcCyGEEEI0gl8L8NTG11h15FsUReEX6bdwad+6F57z+AI8/vQ6Dm3KREFBi7Xw4APTGZjSqUnrpqhGSrYsr/FcyeZlKGr1lfuLftjBqWXBPH3v+QXGqKgmrZMQQjTWLSOuxaQa2Zm9n00ntzOkfNX8fTtP4fMGAOh04XhUsxlXZiZlhw4HM3ZOBkDJP9oKtW5+EtwLIYQQQpwnb8DHP9a/yLfHt2BQVBaOvz20XVNtTuU5ePgvX+E8UgRAbO9YHnpgOjHRliarl67ruE8eIFBWGOqxP5vmdqB5qp7zOxwcWvQMAN0uv5S4USObrE5CCNFUukYlcFX56Kg3t71H18RIYuNteD0BDuzJBsAYEUH8BekA5JYvrGfv3T/403UKXQu0Qs2blwT3QgghhBDnwe338Pe1z7Elawcm1cj/TLyb8Umj68yzYecp/vR/q4gs8QLQZ3h3FiyYgMHQNLdkuhagbM96Tr76W04v/iuqLRrVGlljWtUaiWqpeu7IK6/jyc3D2q0ryT+5pUnqJIQQzeGagZfTKSKOXGcBSw98yeCRwd77neWr5gOhVfNz165D8/no0ScNj27EhA9v3skaSg1vEtwLIYQQQpwjp8/FX75ZxI7svViMFu6fPJ9RPYbWmt4f0Hh16W5ee30zXf3BY2MmJfOjm0c1yfx6zeeheMsKTjx3Dzkf/gPv6cPoXje+/CzsY6+oMY997Ex0zR/6vWDTZnK++hoUhb733oPBZmt0vYQQorlYjGZuHn4tAB/u/YzEgcGHlYf25eByBh+gxg4fhikuFn9JCYVbt5PYzU5mIDj9KffQntapeDOS4F4IIYQQ4hyUeRw8uupJ9uUdJsJk48EpCxjSdUCt6fOLXTz43Ho2rT5MYvmt15TL+nHF1UMaHdgHnCUUrHmX44vuIv+zl/EX5aBG2ImbfD29FryApXsqsRfOIXbSvFAPvmqNJHbSPGIvvAbVZAXAV1LCoWeeB6DH7KuIGTyoUfUSQoiWMD5pFIMS0vAFfCzLWknX7tFoAZ09P5wCQDEYQtvi5a5ajdGgUmgJLr5XfHR/q9W7uVRfRUUIIYQQQtSoyF3Cn1Y/xfHik0SbI/l/U+4lNb5Xrel3HMrl//69hagyHz3KA/uLrxzIhdP6NKoevsLTFG9cSukPX6P7gz1UxtiuxIybRfTwaaimM/P3VaOZ2PGziZswB7+zDGNEFHoggGo0A8H5+YeffxFfURG2pER633Rjo+omhBAtRVEUbhs1j//9/C98l7mVG/oNIfsU7Np2ktHjewPQZeoUsj76hILNW/CVlhKI6w1529FyMlq59k1PgnshhBBCiAbIcxbw6OonOVWaQ6zVzkNTf0lSTI8a02qazvurDvKf5XtJRKFreWB/+dWDSZ+Uct518Jw6TNF3H+PYuwF0DQBztz7EXng1kf3HoaiGGvOpJitOp5Mjx7NISUkhIiLizHWtXUf++g0oBgP9Ft6Lajafd/2EEKKl9Y5N5LI+U1h5aDXfBlZjZyjHDhdQXOgiJs5GZEoyEcm9cR49Rt66b4lITIM8sDpOoQd8KAZTa19Ck5HgXgghhBCiHqfLcnl01b/IdRbQOSKeh6f+km7RXWpMW+r08o+3t7Jlbza9UeiCCgrMvHZoqCfpXOi6jitjO0XffYz76M7QcVvqSGLHz8bau+HD+93uqvvae/ILyHjhZQAS511HVN/GjSgQQojWMG/Ilaw/vpnj3uOM7z6c0lMau7dnhUZJdZk2laOvvUHuqm/ofusCHFvNRKpevDnHsXRvP997EtwLIYQQQtQhs+QUj65+kkJXMd2iEnh46kI6R8bXmPbgiUIee3MLOQVOUhWVTrqCosCs64czfGzSOX2uHvBTtmc9xd99jDfnWPCgaiBq8ERixs3C0jW5Udel6zqHn3kWf1kZkX36kHjdnEaVJ4QQrSXKEskNQ2fz0vdvcyRiD50ZwM6tJ0PBfcLkSRx949+U7t9Pb9XND4FODFRP4Tx5UIJ7IYQQQoiO4GjhCR795ilKPWUk2bvz4NRfEmeLqZZO13VWbjjKix/twh/QGGQ2EenVUFSFa24cwZBRPRv8mZrXRen2ryjauJRASR4AismKfeTFxKRfiTEmoUmuLfuLLyn8fhuKyUS/hQtQjXJbKIQIX9NTJ/Dl4bUc9x2ns9qf7KwSck6X0qVbNOb4OGJHDKdo6zYC2zZySu/C4AgHjvxc4lq74k1IvsWFEEIIIWpwIC+Dv655GofPRUpcEv9vyr3YLVHV0rk9fp557wdWb81EAcbabVDiRVUVrr15FAOHdW/Q5/nLiijZvIySrZ+jucsAMETGYh87E/uoSzHYqn/2+XJnZ3PkldcB6P3jHxHR69xGFQghRFujqiq3jbqeh79+nBJ7DvairuzaepKLrgjuZtJl2hSKtm4jd9U3XHzfffRK6UnAWYIe8KNr/tDuIeFMgnshhBBCiLPszjnA39Y+i9vvoX+nVO6ffA8R5ur7vp/ILuWvb2zmRHYpBkVhShc7pdllGAwq1906mv6Du9b7Wd78LIo3fkLZjtXoAR8ApvgexFwwi6ihU0Kr2jcFq9WKrmkcfOoZNLcb+6CB9LhqZpOVL4QQrWlAQh8m9k5nR/6JUHA/bUZ/FEUhflw6BpsNT04Ohi3LOf7pZjS3A9UaiX3szOD2oE34fdsaJLgXQgghhKhk+6nd/N/6F/AFfAzp0p//nXg31hp6dNZuO8miJdtweQLER5m5MD6K7OPFGI0q824bQ98BNS+4V8F98gBFGz7CuX8ToANg6dmP2AuuJqLfmFpXvj8fAbcbq8lEn+49MJnN9LjqSgIuF2m/vAfF0HSfI4QQre3Hw65h4fE/Ejjip6jQRebRQpJS4jFYLMSPTyf362/IXbWa2PKNSzS3g6K1iwGIHT87rHvwJbgXQgghhCi3MXMb/9rwCgEtwKjuQ/j1hJ9hPmubJJ9f49Wlu/h03REAhqZ0oi8KmUcKMZkN3PDTsaSkda6xfF3XcB7aSvGGj3Cf2Bs6HpE2htjxV2NJHNDgle8bSvN6yfzgI059upyAw4EhMpLuM2cw5E9/xBhRfTSCEEKEs/iIWOYMvYxvDh0hLj+R7d8fJykluAhql2lTyf36G9wFoPcGRT2Tr2TzMuImXNs6lW4iEtwLIYQQQgBrjm7k2U1voukaFySN4t5xt2E0VL1Vyil08vc3t7D/eCEA107pg368mBNHCjFbDNx4Rzq9UztVK1v3+yjbvZai7z7Gl5cZPKgaiR46mZhxszAnNM+c94DbTeYHH5H57pIzxxwOMhe/h6Kq9LxmNgZr+PZSCSFETWb2u4i1iU9BPvyw9QRXXDMMg0ElKiUJgxkCXnAXgq3S17XmdqB5HBgiqi+aGi4kuBdCCCFEh/fl4bW8tOW/6OhMSb6Au8f+GMNZw+K/35fNE299T6nTR6TNxIJrh7Fv7VFOHivCYjVy08/Gkdi76rrLmttBybYvKN60jEBZAQCKJQL7qEuJGTsTY3TNW+o1FcVo5NSny2s8l7V0GYlzw7uXSgghamIymLjxokv4ZPdBjB4LW344yLhR/TFERBPR1UTpCR+uvKrBvWqNRLVEtl6lm4AE90IIIYTo0D7d/xVvbn8PgEv7Tuano65HrTRWM6DpvPP5ft79cj+6Dn0SY1g4dwRfLNnJqcxibBEmbvrZOHokxYby+EvyKd68jJJtX6B7nAAYouKJSZ+JfeQlqNbmvYF05+RQsnc/MYMGEHA4akwTcDgIOByoMeHbSyWEELUZkziMlUm70I5Y+PybbaSP7Ifm99P5oumUvrGSgG7HEBeL7ilCc5YQPfoKNL8fgyF8Q+TwrbkQQgghRCPous77e1aweNdSAGYNuISbhl1TZc57cZmHx9/6nu0HcgGYMT6ZH01P491XNpN9qpSIKDM/vusCuvWwA+DNPUHRd59QtmsNaH4ATJ0Tib1gNlFDJqGcNX+/Ka/FcTiD/I2bKNy8BceRoxjtdsa89ByGyMgaA3xDZCSGyPDupRJCiLpcedE4PnllL/4sK5uO72Bg54HEXvZjBqWMwT5wIL6SYkwxMfgKstHsXXD6VaItrV3r8yfBvRBCCCE6HF3XeXvHR3y873MA5g25kmsHXVElsN97pIC//Xsz+cVuLGYDv7h2OOn9Evj389+Rm11GVLSFm+++gM5do3Ad30Pxho9wHvo+lN/aaxAxF8wmou8olMqrNjURzeejeOcuCjZtpmDTZrz5BWdOqioRiT3x5ObS/corqsy5r9Djqpnofj8Y5XZQCNE+DR+YyvKoPVBmZMmXq3j05oHoXijZu5/9//fPM4uMXnkFCbNmY7WG9/dheNdeCCGEEOIcabrG61uXsPLQagBuHn4tVw24OHRe13U+WZvBa0t3E9B0eiZEcf+tY4mzmXjj2Q3k5zqIjrFy813p2Ar3kLXyIzwnD5TnVojon07s+Kux9uzX5HX3lZZS+P1WCjZupnDrNjS3O3ROtVqJGzmc+PSxxI0ZjckeHE2QdN0cFEUha+my0I1sj6tmknjtNajm8N7TWQgh6qIoCmPTU9nw9RHIiqawJBff52urLzJa/nuPq2eDMXx3EZHgXgghhBDtmsfvwaAacHhdRJpsHC3KZGf2PhQU7hh9I5f0nRRK63T7eOrd7azfkQXAxOE9WDBvBF6njzee3UBhvpOYOCtzJgVwffD/KCkIplMMJqKGTSNm3FWYO/Vo0vq7T58mf2Owd75kz17QtNA5U1wc8eljiE8fS+ywoTUG66rZTM9rZpN43Ry8ZWWYo6LQAwEJ7IUQHcKIMb3Y8PURoosTiDTY2VvLIqOnPl1O0rzrWrh2TUuCeyFEu+T2+jGoKg63j0iriYCmYTXLV54QHY034OPjfZ+z4sBqHD4nkaYILk+bwh8u+jX78zMY23N4KO3RUyX89fVNZOU5MBoUbp81hJkTUijMd/Lv57+juNBFTKTOxdaP8K07BQRXV7aPvhz7mCswRsU2SZ11TaPs0GEKNm6iYPMWnMeOVzkf0bsX8eljiU8fS1TfPihq/UP+DVYrTqeTI1lZpKSkEBER0SR1FUKIti6hazTdeto5fbKEnVuOobTjRUblTlcI0e54fQHeX3WIpWszcLiCW1bNmpTKdRelYTYZ6i9ACNEuePwePt73Oe/tPtNL4/A5eX/PChRFYfaAS0PHv9p8nGff34HXF6BzrI3f3jKGAb3jycsp481n11NW6sNuKGG6aQU2jxOjvTMx464ievh0VEvjh3BqXi9FO3aWz5/fgq+w8MxJVSVm8KDygH4M1m7dzvtz3JWG8QshREcxZGRPTp8s4cC+Iga140VGJbgXQrQrbq+f91cd4p3P94eOOVw+/lv++5xpfaUHX4h2IKAFKPWUUewppdhdSomnjJLy98WeUnwBHz8bcxMrDqyuMf+KA6uZM2gGXl+AFz7cyecbjwEwsl8Cv7lpNDFRFjJ37+O//96Hy2ckxlDIxdErienWlZjxVxM18EKURm6X5CspoXDL9+Rv3EzRtu1oHk/onGq1Ejd6JPHp6cSNHokpOrpRnyWEEB3ZkJE9+HLZXjKPFpF+yRUUf9Q+FxkN35oLITosTdMpcXgpLHVTWOqhqNRNYYkHl8fP3On9WLo2o8Z8n6zNYM60vix4/Guc7uCwfYNBwaAqVd8b1PJjld4bFIyqilqexmhQUct/Vktby3ujQUFV1Sr5K8o1qApqxfuz62Eor18d71VVqfGahahgtVpbuwp10nQNp9dVKVgvrRKsl7jLyn8Gj5d6ax5WWSEppgfF7hIcPmeN5x0+Jw6vi+cW72P9D1koCtx46QDmTk/Dd2I3u979jGV7k/HoVuIM+cwcfIJuE+/Dljqiyor658qVlUVBxfz5ffurzJ83d+oU6p2PGToE1dQ82+YJIURHY4+10Tu1E8cO55PXfSgp1wfn2Le3RUYluBdCtAm6ruPy+Cks9VBYEgzaC0vdFJV6KCzxVAnki8q8aJperYze3aK5JL0XDpevxs9wuHwUl3nRdcgpdDX3JbUoVQFVVTGWPxioeK8qEAj4sX1WgNGontsDjRoeYtT6QMOg1Fh2TQ9EDLWVV9ODixrq15jAqiPy+D2YLGZ6pPTEZDHj8XuwGJt/E19d13H7PaEAvUqg7imjJBS0B3+WesoI6Fr9BVeiKAp2cxR2SxR2azQxlujQz84R8cTZYog0RdQY4EeaIrAYrOw8lIc90sx9N44gTc/g9OuvcCqziK9KL8OrW0iIcnPjreOJTb31/P4OgQClBw6GtqtzZZ6sWo+U5GBAPy6dyNQUad9CCNFMho7qybHD+ezdmUvabRMYfd01uEtLsEbbySnJwW9QCO/QXoJ7IUQz8/kD5UF55aC9cuB+5pjXF2hwuYoCMZEWYqMtxEVbiLNb6RofQZzdSqTNVGOAH2kzEW+38JubRuPzawQCOgFNI6DpNb73B3S08mP+8mNapffBdDqBQHm+yu/PSuMvP6414H2N5ZW/9weqP9QA0HTQAhr+Wv6ERY6aey/DkaoqGMsfANT0QOPs92ceEtTyYOOshwjGs0ZRNGiERg0PRGocoVHtYUXtD1hUhUYHejUtJjej31SuHng5ZsO59wp7A75gj3r5MPgzwXqlofHlxyqGxp+rSJMNuzUau6VqsB5TfsxuiSKm/FiUORK1jsXkPH4PM/pNrTLnvsKMflPZdyyPXp3M3DPKQeDrR8kpyibXl8DXZZfj0830TIzkprsvw2o7t79VwOOhaPsOCjZtonDz9/iKi0PnFIMB+5DBZ+bPd+lyTmULIYQ4PwOHdWPFBzvJPV3G75YuwhynE2u1U+QuodRTxnWDr2D2gEtb5AF4c5HgXghxzgKaTmkNw+KrBO3lx8pq6UWvTYTVSFy0hdhoayhojysP4Csfi4k0YzBUv6l3e/3MmpQammNf2axJqQQ0nZQe4bsKKgSnJVQ8OPCXB/1atQcQwYcCDqeLw4czSOqVjMlkrvFhRughRnl5WkArL7eGhx8VDzTOenChafW/r/HhR01lV3qgUdv1ezUd/AANfyAUjs6e1mFQK0ZS1PDeUPHQI5j+phlp7CzdyPt7qi4m997u5eg6jI4fzxcbM9ENXvyKCz9u/IobHy68ugsvLjyaC4/uxKO5cAWc+HRPHbWtmUk1EW0OBuXR5qgqwXqszU5s+c+Y8sDd2Mh57FVoBq7sdynosOJgpQccaVO5Ku1Scjes4K7AR3jWlAKQq6bwtXMKPl2hd594bvhpOhZrw+rjLSqicPMWCjZtoWj7D2heb+icISLizPz5USMxRoX3gk1CCBGObBFm+gxI4MDuHGLze5AdsZ9ST1nofMVaLOFMgnshBNA0w+JrYzSoxNnLe9ijreW97dZqx2KjLY1e7M5qNnLdRWlAcI59e1wtX1UVVNWAqQF/KqfThKfYwoDesWG39ZWu63U+KKg62qEBDwsqjcgI5q/5fUNGZfjLH6KE3pf/DATK61VvGVWP1fa/UzBNfQ8wdFA0MPpRDD4w+ImJNpLacyz/t3R1jTlWHlzN7FmXskV5i1J3WY1pav00TQG/Gd1nRveb0X0W8JvQfZZKx8xQ/t6lGSkBTlYryVX+ykZRqDSVo3xtior3dTzcqGskRpTNxO2zhqD4NGZ0G8Y1Ay7F4S4l0hqNu/A0poAXZd/XaK5SjLFdKO59FV+tA39AIyWtMzf8dCwmc+3fF7qu48o8GRxuv3EzpQcOgH7mP6QloTPx6enEjxuLfdBAmT8vhBBtQN+hnTmwO4eY/B5kJ+6HSgPkHD4nTq8LuzV8FzCV4F6Ids7rC1BW4AwF54WlHooqBe+hIfNNMCy+au96eQAfbSHSZmrReaRmk4E50/oyd3o/nG4fEeX73LeHwL4jUZTyufcG2vV/O78WoMzjpMzroNQdXOTN4XVS6nHi9LlweF04fcGXy+/GVf7T7XfjDrjxBNwE9Kr/73aJ6UGJp+7F5Eo8ZcTa7JR6yzBhxazYMGHDpFsx6jYMugWDZkXVrKgBC0rAghqwoAWMaBo1TytBJ6BoBIw6AVUnYGzYtBJdDwbV/gA0dGyAgoaJACal/FXxHj8mJUDPeDOB4i44d62meP17qBF2DJGxFDmK0JwlxE68jk6X3YHmKuUUffjkja0E/Bp9B3Zh3q2jMdbQ5vRAgJJ9+0Pz591Zp6qcj+zTh/j0MXQal05Ecm+ZPy+EEG3M4GE9+XTJDszeCCLK4nBGn9l2NNIUQYS58VubtiYJ7oUIQwFNp8ThqdarXljqpqh8eHx+sYuCYiduX+Y5ld3YYfFtRcUIgJio4LwpE223riJ8aZqG0+/C6XPj9Lpw+pzlgbi7PDCv+ruzvFfA6XMHewh8LrznMS+9JgoKNpOVCJONaFMkMVZ7nYvJxVljeGTqwnrnrddH13XQ/Oh+H5rPi+4/6+XzBs/5veh+D5rXS8DnIVD+syKP5vOi+Tzofl+V/Ph96IHgTwI+lIA3+FOv+2GkarZjsd9I9vcrANCcJWjOktD5ki0riJs4lwN783jvza0EAhr9B3fl2ltGYTSeCewDLldo/nzB5u/xl5ae+ZsbjcQMHUL8uLHEjx2LpXOn8/47CiGEaH6qAWJTDJQcgpj8nlWC+xn9phLQAhjV8A2Rw7fmQrQzuq7jdPvP9KafFbRXPlZc5ql1GG9NWnJYvBDhomI19zNBeKUAvK4AvVJal9/dZPWxGi1EmGyhV6TZhq3ifaXjFecq/x5htmE1WlBQyoNiH16/t/bF5NKm4i3Jg4ztlFQE02cF5lp5OWcfrwjEKz5H93vhHFe5byjlrJ+1MhhRjGZUoxnFaEYxmjAl9CLgKkVzB7fMq+i5D5T33GtuB7u2HOXj9/ajaTqDhnfnmptGYjCoeAsKKdi8OTh//ocd6L4zD2CMUVHEjRlFfPpYYkeOwBhm012EEKIjsxgtzJg6hncPfU8PTzKm6EK8mpeJyWPPe7HZtqRd38UfPnyYP/3pT2zbto3IyEhmz57NwoULMYf5/oUN0db3M+5IvL7AmQXmahkWX3HM62/4DXJ9w+JtZijIyWTU8IEkxNtleGgHFhMT3gsI1kTXdbwBX2i4+tnD18/0kpcH6L7KwXt5gO53B3udm4DJYKoWhNtMViINZmwGMzaDiQjFhE01YlUM2FCDLx2suoJF11D9fvTAmWBa83jRHV50f36lANt3JrgOBANyh99LWeVAu6JOnXoy+9Y/ga6z7tgWTEYTPr+Pib3HMLvvFHLeeBBffvWZ8I2lhAJsM4opGGirlX83VBw/+5wFxWgK5VVrSBs6bqyc1oSi1jxtQw/4sfRII+aCOdhSh4X2M3Zl7OD7lWtZs2Qfuh7cHuniC+PJ+uBDCjZupuzgwSrlWLp2IT49nU7jxhI9cACqsV3fPgkhRLuW1q8rN96RTu/UeDzu6UREmvEFAmEf2EM7Du6Li4u59dZbSU5OZtGiRWRnZ/PYY4/hdrt5+OGHW7t6zcbt9WMyW+memIrJbMHt9Xe4nli3149BVXG4fUSWz7Vu6r9BQ4bFVxyrbc/12jTVsHin08leTzZRLTzfXbQdbp8Ls8VMQmIXzCYzbp8Lq6ltzCXzB/zlQber7gD9rN8rp69/obmGMSgqNoOZCDUYfNsUIzZFxYYBKwo2FKwaWHWwaTrWgIYlEMAaCGD1+bH4fRj8PnR/Mbo/t7xX2weav97P1gBn+aup+QpOUbjsBWZP/wnXDZiB3+HAGBmJz1FM2YaPMcZ0wdQ5sUpv95lA2nIm8DaZqwTswaC7elql4ngb+r7RtQDdbnwER3Y+OipuzUgEKmWmnuz2jUbXy+gT4yJpzUvsWJxdJW9UWlpwuH36WCJ6JbWp6xJCCHH+NE0n82ghH761DbfLh9VmIn1SMhMv6lvjeivhpN1Gfe+88w4Oh4Onn36a2NhYAAKBAH/4wx+466676Nq1a+tWsBl4fQHeX3WIpe10hfCGaMzfQIbFi/bEG/Dxyb4vWHHwmyrbf109qPFDzgJaAFflXvCKoNtbPQCvMUD3uvBpTTXPPNjzbUPBqoNV04OvgFb+8mPxB7AFAlXPVbzXNEx6A4Z910Erf9VJNaKYqg4br+jJVs/u6a4UOKuVA+fKAXalXnHlrF5xtSKtwYjm9XLivQ849enyUK91j6tmknjt9agdYBSbrkFAV9m6p4xNL+0O3cSNnZDMrb8Yz7dLt2J753E8gGIyETt8GPHpY4gfOxZzfFxrV18IIUQT83r9fLvqMGu/PDNCy+3ysebz4O8XTuuDOYzvxcO35vVYs2YN48ePDwX2ADNmzOCRRx5h/fr1zJkzp/Uq1wzcXj/vrzrEO5X29na4fKG9vudM69vug8b6/gaXXdCbgyeKWmxYfGuuFi86NrfPxSf7vuC9PStCxxw+J++V73c+s99FuAIeHJ4yHK5SHO4ynJ4yyjwOnF5H+XB2J06fB6ffjcvvwRnw4Az4cGk+PPUsZHYuLJqGNXAm0K4cdAd7yWs5V37crOvnHJiHgmHLmd7qKgF2ld7qOoaN15D2XIeNN6eA203mBx+R+e6SM8ccDk68sxiAntfMxlDHFC5d19H9fnRNQw8E0P0BdC1Q9b2//Pda32vBMgLlZQQq3lc+1tBXRb5A7WVUqqPBZqX/Q4/w7erDrPnyUOi63C5f+U2dzuSrR3Oy9HJihg4jdsQwDLa2MbJFCCFE8zCoKpvWHq3x3Ka1R5k0Pa1lK9TE2m20l5GRwbXXXlvlmN1uJyEhgYyMjFaqVfMxqCpL19Z8XZ+szeDaaX158IVvz3mIeLiItJl46Lb0Ov8Gc6b2ZdHi7ZQ4vDWmqdBeVosXHZdRNbHi4Dc1nltxcDWzBl7Kb1f8nlLPue1vfjZTHUG3VdOwaHowQK+ht9yq6Vh1BUOl4DjYS10eKFvPzLdWz+rprrkHu/Kr5uHkbXHYeHNSjEZOfVp9MT2ArKXL6HnN1Wz75a/xFRdXDZbLA3q05lkkr6XYBw/EYFLZtP5Yjec3rz/G5EvSSP3ZnS1cMyGEEK3F7fbhriUecrt8uN0+Ist3WgpH7Ta4LykpwW63VzseExNDcXHxeZer6zpOZ3PMjjx/iqLg8Su1Bu4Ol4+iMi9FJW6OnS6tMU24690tmqI65rc7XD5KnF6G9+2Ey+MnJspMbJSF2Ojyn1FmYqMtxESasZgb0sOm4fE03SrZzcHlclX5KToGVVXx4K13f/NOFjuao+RMD7mmY0XBWr7QmxUDNtUQnH+uGolQzVgNJmxGCxEGCzajFZPJimI0QeXg2xD8eeaYqUqAjeFMbzaqoVkCbR2oNrZAB7x+oP558O2BoigYPB4CDkeN5wMOB77iYtB1fIVF51a4wYCiqihGA4pqQDGoKAYjGFQUgyH4UoPHFIMaTB/KYyw/FzyGQQ2WUaUsw5k8obIqjp0pN5i+ctrKn2/AFGPH7fLXcxPnRzV4m2xhxbZO/l0QIO1ABHXUdmCxWrHaTDX+22C1mbBYTW0u1oNgDNqQe6Z2G9w3F5/Px969e1u7GlUYjUYGDhpCpM1UY3AbaTMRF23hoqERePq3zzmWFrOROLu1zr9BbJSFy4Zb8Psrgndv+auMgAPyHZDfkpVuIUePHm3tKogWZLFYGDBwQJ37m8dbY7il8yV4Y33oqhEMRlAaNgrFD5SUv2oVKH95Kn5xlb9ESzEajQwZOAhDZGSNAb4hMhJTXCzMnIHZ7wdVDb4MKkrF+9Axw5n3itLgBzJ6+au1GP0+BtuM9dzEGdm9exd+f8d46FNB/l0QIO1ABHW0dpDcO5X0icms+eJgtXPpE5MpKiri2LEjrVCz+jVkx7d2G9zb7XZKS6v3UhcXFzdqWyiTyUTfvn0bU7Vm4fcHmDUpNTS/vLJZk1Lx+wNcPnlYK9Ss5TTkb5CWFt7zaM6Fy+Xi6NGjJCcnY5N5pB2KL+BjRtrU0Bz7ymakTcUX8JI6uH1/HwgI+H10v2ommeVz7CvrftVMAn4//SdNbIWatRy/L0D6pOTQQkmVpU9Kxu+TfxdExyPtQEDHbQeKojBhel9QgnPsK6+WP+Givvj9XgYOHNja1azm0KFD9SeiHQf3qamp1ebWl5aWkpubS2pq6nmXqygKERERja1es7juouANyie1rhTfPnvtK5O/QXU2m63NtlnRfK4edDkQnGNf42r5He9/hQ4p6dprUAjOsa+6Wv41qGZzh2gGEy8KPpA/+ybuzJZHHeGvUJX8uyBA2oEI6qjt4MJpfZg0PQ2324e1fOtsk8mAqY1sGXy2ho6aa7fB/eTJk3n++eerzL1fuXIlqqoyYcKEVq5d8zCbDMyZ1pe50/tR5vQQFWEhoGkdZhs8qPo3cLp9RJT/z9qR/gZCAJgNJmYNuJg5g2aEgnt/wNfobfBEeFHNZnpeM5vE6+bgLSvDHBWFHgh0iG3wKhhNhhpv4sJ9L2MhhBDnr2K7u4rF8wy0j0Wy28dV1OCGG24gMjKS+fPns27dOt5//33+/ve/c8MNN7TLPe4rWM1GfF43WScy8Hnd7X77u5pYzUZMRpWYKAsmo9oh/wZCAFhNNrweL7mZOXg9Xqzmtvk0WjQvg9WK2+fjcFYWbp+vzu3v2iuz2YjBqBIZZcFgVMN6D2MhhBCiNu02uI+JieGNN97AYDAwf/58nnjiCa677jp+97vftXbVWoTb3bZXchdCtJzG7BAi2g/5d0EIIYRo39r1o+s+ffrw+uuvt3Y1hBBCCCGEEEKIZtVue+6FEEIIIYQQQoiOQoJ7IYQQQgghhBAizElwL4QQQgghhBBChDkJ7oUQQgghhBBCiDAnwb0QQgghhBBCCBHmJLgXQgghhBBCCCHCnAT3QgghhBBCCCFEmJPgXgghhBBCCCGECHMS3AshhBBCCCGEEGFOgnshhBBCCCGEECLMSXAvhBBCCCGEEEKEOQnuhRBCCCGEEEKIMKfouq63diXCxdatW9F1HbPZ3NpVqZOu6/h8PkwmE4qitHZ1RCuRdiBA2oEIknYgQNqBCJJ2IEDaQbjxer0oisKoUaPqTGdsofq0C+HS8BVFafMPIETzk3YgQNqBCJJ2IEDagQiSdiBA2kG4URSlQbGo9NwLIYQQQgghhBBhTubcCyGEEEIIIYQQYU6CeyGEEEIIIYQQIsxJcC+EEEIIIYQQQoQ5Ce6FEEIIIYQQQogwJ8G9EEIIIYQQQggR5iS4F0IIIYQQQgghwpwE90IIIYQQQgghRJiT4F4IIYQQQgghhAhzEtwLIYQQQgghhBBhToJ7IYQQQgghhBAizElwL4QQQgghhBBChDkJ7oUQQgghhBBCiDAnwX0bs2LFCn7+858zefJkRowYwezZs3nvvffQdb1KuiVLlnDZZZcxdOhQZs2axapVq6qVVVpaygMPPEB6ejojR47k3nvvJScnp1q6JUuWcNVVVzFixAimTJnCgw8+SH5+frNdo6hfU7UDr9fL3//+d2666SZGjBhB//79KSgoqPEzt27dyvXXX8+wYcOYNm0aL774YrXPEy2rpdvBO++8w09/+lMmTJjAqFGjmDdvHl9++WWzXqOoX2t8H1Q4ffo0I0eObFBa0bxaox1omsbrr7/O5ZdfzpAhQ5gwYQK/+c1vmu0aRf1aox3IfWLb01TtYMeOHdx///1ccsklDB8+nEsvvZQnnngCp9NZ7TPlPjE8SHDfxrz++uvYbDZ+97vf8dxzzzF58mQeeughnnnmmVCaZcuW8dBDDzFjxgxeeuklRowYwT333MP27durlLVw4ULWr1/P73//ex5//HGOHDnCnXfeid/vD6X56KOPePDBB5k0aRLPPfcc9957L6tXr2b+/PktdcmiBk3VDtxuN0uWLMFisTB69OhaP+/YsWPcfvvtJCQk8MILL3Drrbfy1FNP8eqrrzbnZYp6tHQ7eP755+nRowe///3vWbRoEf3792f+/Pl8+OGHzXmZoh4t3Q4qe+yxx4iIiGjqSxLnoTXawcMPP8xLL73EzTffzKuvvsoDDzxATExMc12iaICWbgdyn9g2NVU7WLFiBceOHeOOO+7gxRdf5NZbb2Xx4sXcfffdVT5P7hPDiC7alPz8/GrHHnzwQX3UqFF6IBDQdV3XL730Uv3Xv/51lTTXX3+9fscdd4R+37p1q96vXz997dq1oWOHDx/W+/fvry9btix07Kc//an+4x//uEpZ7733nt6vXz89KyurSa5JnLumage6ruuapum6ruvvv/++3q9fvxrLfuihh/Rp06bpHo8ndOyJJ57Qx4wZU+WYaFkt3Q5qOnbbbbfpV1555Xlfg2i8lm4HFb799ls9PT1df+WVV+pNK5pfS7eDb7/9Vh80aJC+b9++proE0QRauh3IfWLb1FTtoKZyPvnkE71fv376zp07Q8fkPjF8SM99GxMfH1/t2MCBAykrK8PpdHLixAmOHj3KjBkzqqS54oor2LBhA16vF4A1a9Zgt9uZMGFCKE1qaioDBw5kzZo1oWN+v5+oqKgqZUVHRwPIUJtW1FTtAEBRlHo/b82aNUyfPh2z2VylrJKSErZt29aIKxGN0dLtoLbPq2k6j2g5Ld0OAHw+H48++igLFiwgNja2UfUXTaOl28HixYtJT0+nf//+ja+8aDIt3Q7kPrFtaqp2UFM5gwYNAqjyb7/cJ4YPCe7DwPfff0/Xrl2JiooiIyMDgJSUlCpp+vTpg8/n48SJEwBkZGSQkpJS7Ys7NTU1VAbAddddx9q1a1m5ciVlZWUcPHiQ559/nmnTptGjR49mvjJxLs6nHTSE0+nk1KlTpKamVjmempqKoihV2otofc3VDur6vLPbhmh9zd0O3nzzTQwGAzfeeGOT1Fc0j+ZsBz/88AOpqan8+c9/ZsyYMQwbNozbb7+dI0eONFn9RdNoznYg94nho6nawffffw8Q+rdf7hPDi7G1KyDqtmXLFpYvX85vf/tbAIqLiwGw2+1V0lX8XnG+pKQk9GS1spiYGHbt2hX6/aqrrsLlcnHffffh8/kAuPDCC/nnP//Z9Bcjztv5toOGKC0trbEss9mMzWY7p7JE82rOdlCTpUuXsm3btipz+ETra+52kJ2dzTPPPMMzzzyDwWBoghqL5tDc7SA3N5cPPviAvn378vjjj+Pz+fjnP//J7bffzooVK7BYLE1wFaKxmrsdyH1ieGiqdlBQUMCiRYuYPn06ycnJgNwnhhvpuW/DTp8+za9+9SvGjRvHLbfc0iyf8fnnn/PYY4/x85//nH//+9/87W9/49ixYyxcuFCGW7URLdEORNvX0u1g3759PPLII8yZM4eLL7642T9PNExLtIO///3vTJgwgfHjxzdL+aLxWqId6LpOIBDgueeeY+rUqVxyySU8/fTTnDp1iqVLlzbLZ4pzI/eJApquHfh8Pn79618D8Pvf/76JaidamvTct1ElJSXceeedxMbGsmjRIlQ1+BymYpXa0tJSEhISqqSvfN5ut3P69Olq5RYXF4fS6LrOI488wrx586qsepqUlMSPfvQj1q9fz8SJE5vnAkWDNLYdNETFCI+KJ7MVvF4vLpdLVkZuA1qiHVR28uRJ7rzzToYNG8Yf//jHRtZeNJWWaAfbtm3js88+Y/HixaH8LpcLAIfDgc1mw2azNcn1iPPTUt8Hdrudbt260blz59Cx1NRUunXrxqFDhxp7GaKRWqIdyH1i29dU7UDXdR544AF27NjB22+/TZcuXULn5D4xvEjPfRvkdru56667KC0t5eWXX64yvL5ivsvZ81syMjIwmUwkJSWF0h05cqTaU9UjR46EyigoKKCgoIABAwZUSVOxkMbx48eb9sLEOWmKdtAQERERdO/evVpZFe1H5lu3rpZqBxUKCgq4/fbb6dSpE08//TQmk6lxFyCaREu1gyNHjuDz+bjmmmsYO3YsY8eODT3gufjii3nggQea4GrE+WrJ74O+ffvWes7j8ZxTWaJptVQ7kPvEtq0p28Hf/vY3VqxYwTPPPFPtv7fcJ4YXCe7bGL/fz8KFC8nIyODll1+ma9euVc4nJSWRnJzMypUrqxxfvnw548ePD61iOXnyZIqLi9mwYUMozZEjR9izZw+TJ08Ggitk2mw29uzZU6Ws3bt3A9CzZ88mvz7RME3VDhpq8uTJfPXVV6H5dBVl2e12Ro4cef4XIhqlpduBw+HgzjvvxOfz8eKLL1ZbIVm0jpZsB5MmTeLNN9+s8rrzzjsBeOaZZ2Rv61bU0t8H06ZN49ChQ+Tm5oaOHT58mNOnTzN48ODzvxDRKC3ZDuQ+se1qynbw4osv8vrrr/PYY4/VOh1L7hPDhwzLb2P+8Ic/sGrVKn73u99RVlbG9u3bQ+cGDRqE2WxmwYIF3HffffTq1Ytx48axfPlyduzYwX/+859Q2pEjRzJx4kQeeOABfvvb32KxWPjnP/9J//79ufTSS4HgFijz5s3j7bffJioqirFjx5KVlcXTTz9NWlqazLdsRU3VDgC++eYbXC5XaCHFVatWERkZSd++fUM9M7fffjtLly7lN7/5DTfeeCMHDhzglVde4Ve/+tU53xCKptPS7WDBggXs27ePP//5z2RlZZGVlRXKP2LEiGa/XlGzlmwHCQkJVYZwQnCaBsCoUaNq3DZJtIyW/j6YO3cu//73v7nrrrv4xS9+gc/n48knn6RXr17MnDmzxa5bVNWS7UDuE9uupmoHS5cu5YknnmDWrFkkJiZWKadXr16h73y5Twwfii6rYbQpF110UehG6mxfffUViYmJACxZsoSXXnqJrKwsUlJS+PWvf820adOqpC8tLeWvf/0rX3zxBX6/n4kTJ/Lggw9Webrn9Xp59dVX+fjjj8nKyiIuLo5x48bxq1/9im7dujXfhYo6NWU7qK2se+65hwULFoR+37p1K4899hh79+4lPj6em266iTvvvLPB+2KLptfS7aCu/az3799/vpchGqk1vg8q++CDD7j//vvZsGGDBPetqDXawYkTJ/jzn//Mxo0bURQl1Gkg9wetp6Xbgdwntk1N1Q5+97vf8eGHH9ZYzl//+lfmzJkT+l3uE8ODBPdCCCGEEEIIIUSYkzn3QgghhBBCCCFEmJPgXgghhBBCCCGECHMS3AshhBBCCCGEEGFOgnshhBBCCCGEECLMSXAvhBBCCCGEEEKEOQnuhRBCCCGEEEKIMCfBvRBCCCGEEEIIEeYkuBdCCCGEEEIIIcKcBPdCCCGEqNcdd9zB2LFjycvLq3autLSUiRMnMnfuXDRNa4XaCSGEEEKCeyGEEELU65FHHsHn8/HXv/612rl//OMfFBYW8uijj6KqcmshhBBCtAb5F1gIIYQQ9UpKSmL+/Pl8+umnrFu3LnR8x44dvPPOO/zkJz9hwIABzVoHj8cjIwOEEEKIWii6ruutXQkhhBBCtH1+v585c+bgcrn49NNPMRqNzJ07l+LiYj799FOysrJ48skn+e6773C5XKSlpTF//nymT58eKqOoqIgXXniBdevWkZmZiaIojBo1ivvuu6/Kw4GNGzdyyy238I9//IMDBw7wwQcfkJuby6ZNm7Db7a1x+UIIIUSbZmztCgghhBAiPBiNRh599FFuuOEGnn32WeLj49m9ezcvv/wymZmZ3HjjjXTt2pU777yTiIgIVqxYwfz581m0aBGXXHIJACdOnODLL7/k8ssvJzExkby8PN59911+/OMfs2zZMrp27VrlM5999llMJhO33347Xq8Xk8nUGpcuhBBCtHnScy+EEEKIc/Loo4/y7rvvYjKZuOiii3jiiSf4yU9+Qn5+Pu+//z5msxkAXde58cYbKSws5LPPPgPA6/ViNBqrzM3PzMxkxowZ3H333cyfPx8403OflJTEp59+itVqbfkLFUIIIcKIzLkXQgghxDn51a9+RWxsLKqqcv/991NUVMR3333HjBkzKCsro6CggIKCAgoLC5k4cSJHjx4lOzsbALPZHArsA4EAhYWFREREkJKSwp49e6p91tVXXy2BvRBCCNEAMixfCCGEEOckKiqKlJQUCgsL6dy5Mzt27EDXdZ588kmefPLJGvPk5+fTtWtXNE3jzTff5O233yYzM5NAIBBKExsbWy1fYmJic12GEEII0a5IcC+EEEKIRqlYwf6nP/0pkyZNqjFNr169AHj++ed58sknufbaa/nlL39JTEwMqqryl7/8hZpmCkqvvRBCCNEwEtwLIYQQolGSkpIAMJlMXHjhhXWm/eyzzxg3bhx/+ctfqhwvKSkhLi6u2eoohBBCtHcy514IIYQQjdKpUyfS09N59913ycnJqXa+oKAg9N5gMFTroV+xYkVoTr4QQgghzo/03AshhBCi0R555BF+9KMfcdVVVzFv3jySkpLIy8tj+/btnD59mk8++QSAqVOn8swzz3D//fczcuRIDhw4wNKlS0O9/0IIIYQ4PxLcCyGEEKLR+vbty/vvv8/TTz/Nhx9+SFFREfHx8QwaNCi0vR3A3XffjcvlYunSpSxfvpxBgwbxwgsv8MQTT7Ri7YUQQojwJ/vcCyGEEEIIIYQQYU7m3AshhBBCCCGEEGFOgnshhBBCCCGEECLMSXAvhBBCCCGEEEKEOQnuhRBCCCGEEEKIMCfBvRBCCCGEEEIIEeYkuBdCCCGEEEIIIcKcBPdCCCGEEEIIIUSYk+BeCCGEEEIIIYQIcxLcCyGEEEIIIYQQYU6CeyGEEEIIIYQQIsxJcC+EEEIIIYQQQoQ5Ce6FEEIIIYQQQogwJ8G9EEIIIYQQQggR5v4/3bTS6QTqvqQ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descr="1.png"/>
          <p:cNvPicPr>
            <a:picLocks noChangeAspect="1"/>
          </p:cNvPicPr>
          <p:nvPr/>
        </p:nvPicPr>
        <p:blipFill>
          <a:blip r:embed="rId3"/>
          <a:stretch>
            <a:fillRect/>
          </a:stretch>
        </p:blipFill>
        <p:spPr>
          <a:xfrm>
            <a:off x="585256" y="1137686"/>
            <a:ext cx="8912706" cy="4882231"/>
          </a:xfrm>
          <a:prstGeom prst="rect">
            <a:avLst/>
          </a:prstGeom>
        </p:spPr>
      </p:pic>
    </p:spTree>
    <p:extLst>
      <p:ext uri="{BB962C8B-B14F-4D97-AF65-F5344CB8AC3E}">
        <p14:creationId xmlns:p14="http://schemas.microsoft.com/office/powerpoint/2010/main" xmlns=""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xmlns=""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xmlns="" id="{A36EB5C4-B334-C562-399B-4AC61818DAC5}"/>
              </a:ext>
            </a:extLst>
          </p:cNvPr>
          <p:cNvSpPr txBox="1"/>
          <p:nvPr/>
        </p:nvSpPr>
        <p:spPr>
          <a:xfrm>
            <a:off x="767807" y="1831964"/>
            <a:ext cx="6452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Add screen shot of graph</a:t>
            </a:r>
          </a:p>
        </p:txBody>
      </p:sp>
      <p:pic>
        <p:nvPicPr>
          <p:cNvPr id="9" name="Picture 8" descr="2.png"/>
          <p:cNvPicPr>
            <a:picLocks noChangeAspect="1"/>
          </p:cNvPicPr>
          <p:nvPr/>
        </p:nvPicPr>
        <p:blipFill>
          <a:blip r:embed="rId3"/>
          <a:stretch>
            <a:fillRect/>
          </a:stretch>
        </p:blipFill>
        <p:spPr>
          <a:xfrm>
            <a:off x="368709" y="1083110"/>
            <a:ext cx="8465575" cy="5269305"/>
          </a:xfrm>
          <a:prstGeom prst="rect">
            <a:avLst/>
          </a:prstGeom>
        </p:spPr>
      </p:pic>
    </p:spTree>
    <p:extLst>
      <p:ext uri="{BB962C8B-B14F-4D97-AF65-F5344CB8AC3E}">
        <p14:creationId xmlns:p14="http://schemas.microsoft.com/office/powerpoint/2010/main" xmlns=""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xmlns=""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xmlns="" id="{B2023D69-07AE-2EBE-3CC7-8A1AD6C902BB}"/>
              </a:ext>
            </a:extLst>
          </p:cNvPr>
          <p:cNvSpPr txBox="1"/>
          <p:nvPr/>
        </p:nvSpPr>
        <p:spPr>
          <a:xfrm>
            <a:off x="1297214" y="1941286"/>
            <a:ext cx="6096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Paste the screen shot of your code​</a:t>
            </a:r>
          </a:p>
        </p:txBody>
      </p:sp>
      <p:pic>
        <p:nvPicPr>
          <p:cNvPr id="9" name="Picture 8" descr="3.png"/>
          <p:cNvPicPr>
            <a:picLocks noChangeAspect="1"/>
          </p:cNvPicPr>
          <p:nvPr/>
        </p:nvPicPr>
        <p:blipFill>
          <a:blip r:embed="rId3"/>
          <a:stretch>
            <a:fillRect/>
          </a:stretch>
        </p:blipFill>
        <p:spPr>
          <a:xfrm>
            <a:off x="1" y="1152435"/>
            <a:ext cx="9365226" cy="4416510"/>
          </a:xfrm>
          <a:prstGeom prst="rect">
            <a:avLst/>
          </a:prstGeom>
        </p:spPr>
      </p:pic>
    </p:spTree>
    <p:extLst>
      <p:ext uri="{BB962C8B-B14F-4D97-AF65-F5344CB8AC3E}">
        <p14:creationId xmlns:p14="http://schemas.microsoft.com/office/powerpoint/2010/main" xmlns=""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xmlns=""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xmlns="" id="{8935B953-0B74-DF35-9464-45E8CB01D89D}"/>
              </a:ext>
            </a:extLst>
          </p:cNvPr>
          <p:cNvSpPr>
            <a:spLocks noGrp="1"/>
          </p:cNvSpPr>
          <p:nvPr>
            <p:ph type="body" sz="quarter" idx="12"/>
          </p:nvPr>
        </p:nvSpPr>
        <p:spPr>
          <a:xfrm>
            <a:off x="265471" y="2305758"/>
            <a:ext cx="9571703" cy="2579557"/>
          </a:xfrm>
        </p:spPr>
        <p:txBody>
          <a:bodyPr vert="horz" lIns="91440" tIns="45720" rIns="91440" bIns="45720" rtlCol="0" anchor="t">
            <a:normAutofit/>
          </a:bodyPr>
          <a:lstStyle/>
          <a:p>
            <a:pPr marL="0" indent="0">
              <a:buNone/>
            </a:pPr>
            <a:r>
              <a:rPr lang="en-US" dirty="0" smtClean="0">
                <a:hlinkClick r:id="rId3"/>
              </a:rPr>
              <a:t>1Janakiram/VOIS_AICTE_Oct2025_MajorProject_Janakiram_Chilukuri</a:t>
            </a:r>
            <a:endParaRPr lang="en-US" dirty="0"/>
          </a:p>
        </p:txBody>
      </p:sp>
    </p:spTree>
    <p:extLst>
      <p:ext uri="{BB962C8B-B14F-4D97-AF65-F5344CB8AC3E}">
        <p14:creationId xmlns:p14="http://schemas.microsoft.com/office/powerpoint/2010/main" xmlns=""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587</TotalTime>
  <Words>235</Words>
  <Application>Microsoft Office PowerPoint</Application>
  <PresentationFormat>Custom</PresentationFormat>
  <Paragraphs>46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NETFLIX DATA  ANALYSIS </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acer</cp:lastModifiedBy>
  <cp:revision>118</cp:revision>
  <dcterms:created xsi:type="dcterms:W3CDTF">2021-07-11T13:13:15Z</dcterms:created>
  <dcterms:modified xsi:type="dcterms:W3CDTF">2025-10-21T15:40:40Z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