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FFC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Koszyk Inflacyjny (żywność)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6C8-41A8-9D60-C780CF0B1E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C8-41A8-9D60-C780CF0B1E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6C8-41A8-9D60-C780CF0B1E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C8-41A8-9D60-C780CF0B1E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6C8-41A8-9D60-C780CF0B1EC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C8-41A8-9D60-C780CF0B1EC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6C8-41A8-9D60-C780CF0B1EC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6C8-41A8-9D60-C780CF0B1EC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6C8-41A8-9D60-C780CF0B1EC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6C8-41A8-9D60-C780CF0B1EC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16C8-41A8-9D60-C780CF0B1EC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6C8-41A8-9D60-C780CF0B1EC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Mleko i przetwory</c:v>
                </c:pt>
                <c:pt idx="1">
                  <c:v>Owoce i Warzywa</c:v>
                </c:pt>
                <c:pt idx="2">
                  <c:v>Produkty zbożowe</c:v>
                </c:pt>
                <c:pt idx="3">
                  <c:v>Mięso</c:v>
                </c:pt>
                <c:pt idx="4">
                  <c:v>Ryba</c:v>
                </c:pt>
                <c:pt idx="5">
                  <c:v>Inne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11.9</c:v>
                </c:pt>
                <c:pt idx="1">
                  <c:v>14</c:v>
                </c:pt>
                <c:pt idx="2">
                  <c:v>7.7</c:v>
                </c:pt>
                <c:pt idx="3">
                  <c:v>4.5</c:v>
                </c:pt>
                <c:pt idx="4">
                  <c:v>1.1000000000000001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8-41A8-9D60-C780CF0B1E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9FBD-C8A2-4A4B-BE10-D810CF89D60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B3E0-58B5-4B0D-AF53-979A3683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50FA5D-303F-4314-8C34-6B7436584B9E}"/>
              </a:ext>
            </a:extLst>
          </p:cNvPr>
          <p:cNvGrpSpPr/>
          <p:nvPr/>
        </p:nvGrpSpPr>
        <p:grpSpPr>
          <a:xfrm>
            <a:off x="4740112" y="2690336"/>
            <a:ext cx="2711776" cy="1836478"/>
            <a:chOff x="5225593" y="2403338"/>
            <a:chExt cx="2711776" cy="14800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636C51-4884-491D-B250-19BD59457432}"/>
                </a:ext>
              </a:extLst>
            </p:cNvPr>
            <p:cNvSpPr txBox="1"/>
            <p:nvPr/>
          </p:nvSpPr>
          <p:spPr>
            <a:xfrm>
              <a:off x="5225593" y="2403338"/>
              <a:ext cx="2711776" cy="1066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2060"/>
                  </a:solidFill>
                  <a:latin typeface="Broadway" panose="04040905080B02020502" pitchFamily="82" charset="0"/>
                </a:rPr>
                <a:t>SAD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F6F2C3-6F0F-4551-99C2-90F81BA33F35}"/>
                </a:ext>
              </a:extLst>
            </p:cNvPr>
            <p:cNvSpPr txBox="1"/>
            <p:nvPr/>
          </p:nvSpPr>
          <p:spPr>
            <a:xfrm>
              <a:off x="5600307" y="3511334"/>
              <a:ext cx="2054258" cy="372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Problem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AEF42-B388-41C0-8D55-08C6D7F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25" y="4874441"/>
            <a:ext cx="1296244" cy="129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2D8B4-ED35-4FB8-819D-A330141C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2" y="1857865"/>
            <a:ext cx="1403808" cy="1403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F32C5-89A4-47CD-A40E-CA89CA873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89" y="2100424"/>
            <a:ext cx="1332015" cy="133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EDC7B-3D7B-4FDE-9AAE-A19C311FF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32" y="4757574"/>
            <a:ext cx="1529979" cy="1529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66D984-3592-4FD4-9517-6CA3F7BDB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45" y="461912"/>
            <a:ext cx="1541017" cy="15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2BF8B-DD30-4A63-8C22-6B347C597F59}"/>
              </a:ext>
            </a:extLst>
          </p:cNvPr>
          <p:cNvSpPr txBox="1"/>
          <p:nvPr/>
        </p:nvSpPr>
        <p:spPr>
          <a:xfrm>
            <a:off x="2127315" y="263951"/>
            <a:ext cx="793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Polsce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2C79-A8C7-41BA-9D6D-AEE1D35260A0}"/>
              </a:ext>
            </a:extLst>
          </p:cNvPr>
          <p:cNvSpPr txBox="1"/>
          <p:nvPr/>
        </p:nvSpPr>
        <p:spPr>
          <a:xfrm>
            <a:off x="664590" y="1208188"/>
            <a:ext cx="681557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Inflacja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jest wzrostem poziomu cen w gospodarce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 literaturze ekonomicznej często spotyka się podział inflacji na cztery kategorie: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Pełzająca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(&lt; 5%)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Krocząca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(5-10%)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Galopująca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(10-100%)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Hiperinflacja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(&gt; 100%)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7142D-DCD7-4EDE-9F45-2833AC02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5" y="1894788"/>
            <a:ext cx="8013275" cy="49632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B72BBB-1DD8-4AD7-AC1F-F69815D25922}"/>
              </a:ext>
            </a:extLst>
          </p:cNvPr>
          <p:cNvSpPr/>
          <p:nvPr/>
        </p:nvSpPr>
        <p:spPr>
          <a:xfrm>
            <a:off x="4666268" y="2677214"/>
            <a:ext cx="5910606" cy="3436072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A553B-675D-409B-B263-360464AB1D39}"/>
              </a:ext>
            </a:extLst>
          </p:cNvPr>
          <p:cNvSpPr/>
          <p:nvPr/>
        </p:nvSpPr>
        <p:spPr>
          <a:xfrm>
            <a:off x="10576874" y="2677213"/>
            <a:ext cx="622169" cy="3436073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4645-B154-476A-815E-74E7699F25CE}"/>
              </a:ext>
            </a:extLst>
          </p:cNvPr>
          <p:cNvSpPr/>
          <p:nvPr/>
        </p:nvSpPr>
        <p:spPr>
          <a:xfrm>
            <a:off x="11199043" y="2677213"/>
            <a:ext cx="311085" cy="3436072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47533D-DA97-4D4F-8698-1B80CA6C6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669205"/>
              </p:ext>
            </p:extLst>
          </p:nvPr>
        </p:nvGraphicFramePr>
        <p:xfrm>
          <a:off x="2032000" y="372971"/>
          <a:ext cx="8128000" cy="611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8FDE2-EE36-4F66-A4C2-09D1B1AAE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08" y="0"/>
            <a:ext cx="8889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F6F30-2B06-4F05-B997-78BB90F0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22" y="0"/>
            <a:ext cx="9447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69E4A2-D769-4962-BF01-BD75583B3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8" y="759180"/>
            <a:ext cx="4627044" cy="3569601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D1BDA7-FF2D-49C5-BEED-434BF754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12" y="759180"/>
            <a:ext cx="4917365" cy="356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D71C4-F52A-4AEB-8C00-1EAA67A3F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6" y="4399807"/>
            <a:ext cx="1181188" cy="1181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A16DA-6E24-45E9-A280-FEC7ED2CA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29" y="4399807"/>
            <a:ext cx="1181188" cy="1181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EECF9-6B73-4C5C-857D-37CFDEF26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74" y="5789306"/>
            <a:ext cx="811031" cy="811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144B6-5879-4F50-8B0A-B28D56F9B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5800143"/>
            <a:ext cx="811031" cy="8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8B724-5A4A-4EC8-8828-DB9447E6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84" y="911890"/>
            <a:ext cx="2293224" cy="229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C2EFC-590D-4832-BE93-DE39709A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26" y="3843626"/>
            <a:ext cx="2198956" cy="219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3559E2-0466-499B-BFAC-0BFCFD46D06F}"/>
              </a:ext>
            </a:extLst>
          </p:cNvPr>
          <p:cNvSpPr/>
          <p:nvPr/>
        </p:nvSpPr>
        <p:spPr>
          <a:xfrm>
            <a:off x="1645574" y="3407791"/>
            <a:ext cx="3883843" cy="101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B7497AAA-A3D5-4495-90AA-B9D257AC4FD6}"/>
              </a:ext>
            </a:extLst>
          </p:cNvPr>
          <p:cNvSpPr/>
          <p:nvPr/>
        </p:nvSpPr>
        <p:spPr>
          <a:xfrm>
            <a:off x="5963680" y="2938808"/>
            <a:ext cx="1615126" cy="1140643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F5531-91FC-4BBF-B653-8264E0189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64" y="1376466"/>
            <a:ext cx="3657295" cy="36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1BA9F-4A1B-4F95-B501-418E4483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21" y="0"/>
            <a:ext cx="8889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7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E82D1F-7CFE-4A1C-8EBE-4436B05F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21" y="0"/>
            <a:ext cx="888958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8768C6-487E-41B1-AE4B-7D34BB63A077}"/>
              </a:ext>
            </a:extLst>
          </p:cNvPr>
          <p:cNvSpPr/>
          <p:nvPr/>
        </p:nvSpPr>
        <p:spPr>
          <a:xfrm>
            <a:off x="2593941" y="1074657"/>
            <a:ext cx="6140803" cy="46097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3E44B-D5D7-4453-8F2C-D35CAA069620}"/>
              </a:ext>
            </a:extLst>
          </p:cNvPr>
          <p:cNvSpPr/>
          <p:nvPr/>
        </p:nvSpPr>
        <p:spPr>
          <a:xfrm>
            <a:off x="8734745" y="1074657"/>
            <a:ext cx="622169" cy="4609706"/>
          </a:xfrm>
          <a:prstGeom prst="rect">
            <a:avLst/>
          </a:prstGeom>
          <a:solidFill>
            <a:srgbClr val="FFC412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0BA1B-37FD-41AF-98DF-EFC9D223902C}"/>
              </a:ext>
            </a:extLst>
          </p:cNvPr>
          <p:cNvSpPr/>
          <p:nvPr/>
        </p:nvSpPr>
        <p:spPr>
          <a:xfrm>
            <a:off x="9356914" y="1074657"/>
            <a:ext cx="311085" cy="460970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Broadway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Yaroslav Harbar</dc:creator>
  <cp:lastModifiedBy>Yaroslav Harbar</cp:lastModifiedBy>
  <cp:revision>10</cp:revision>
  <dcterms:created xsi:type="dcterms:W3CDTF">2022-12-08T14:59:33Z</dcterms:created>
  <dcterms:modified xsi:type="dcterms:W3CDTF">2022-12-08T23:20:56Z</dcterms:modified>
</cp:coreProperties>
</file>