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76" r:id="rId8"/>
    <p:sldId id="261" r:id="rId9"/>
    <p:sldId id="262" r:id="rId10"/>
    <p:sldId id="269" r:id="rId11"/>
    <p:sldId id="267" r:id="rId12"/>
    <p:sldId id="272" r:id="rId13"/>
    <p:sldId id="283" r:id="rId14"/>
    <p:sldId id="277" r:id="rId15"/>
    <p:sldId id="278" r:id="rId16"/>
    <p:sldId id="279" r:id="rId17"/>
    <p:sldId id="282" r:id="rId18"/>
    <p:sldId id="288" r:id="rId19"/>
    <p:sldId id="289" r:id="rId20"/>
    <p:sldId id="280" r:id="rId21"/>
    <p:sldId id="281" r:id="rId22"/>
    <p:sldId id="284" r:id="rId23"/>
    <p:sldId id="263" r:id="rId24"/>
    <p:sldId id="265" r:id="rId25"/>
    <p:sldId id="266" r:id="rId26"/>
    <p:sldId id="268" r:id="rId27"/>
    <p:sldId id="271" r:id="rId28"/>
    <p:sldId id="273" r:id="rId29"/>
    <p:sldId id="274" r:id="rId30"/>
    <p:sldId id="275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C79700-34A6-4CC1-924A-45526A8AD4E9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EFDB5B-AC78-40C8-A56A-C7D9035C0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653136"/>
            <a:ext cx="6400800" cy="3400400"/>
          </a:xfrm>
        </p:spPr>
        <p:txBody>
          <a:bodyPr/>
          <a:lstStyle/>
          <a:p>
            <a:pPr algn="r"/>
            <a:r>
              <a:rPr lang="ru-RU" dirty="0" smtClean="0"/>
              <a:t>Выполнил: студент 2 курса</a:t>
            </a:r>
          </a:p>
          <a:p>
            <a:pPr algn="r"/>
            <a:r>
              <a:rPr lang="ru-RU" dirty="0"/>
              <a:t>Г</a:t>
            </a:r>
            <a:r>
              <a:rPr lang="ru-RU" dirty="0" smtClean="0"/>
              <a:t>руппы 35171-БИ-2</a:t>
            </a:r>
          </a:p>
          <a:p>
            <a:pPr algn="r"/>
            <a:r>
              <a:rPr lang="ru-RU" dirty="0" smtClean="0"/>
              <a:t>ННГУ им. Лобачевского</a:t>
            </a:r>
          </a:p>
          <a:p>
            <a:pPr algn="r"/>
            <a:r>
              <a:rPr lang="ru-RU" dirty="0" smtClean="0"/>
              <a:t>Суетов Денис Олегович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 разработчика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Принимал участие в изменении как базы данных – её структуры, полей и тому подобного (</a:t>
            </a:r>
            <a:r>
              <a:rPr lang="en-US" dirty="0"/>
              <a:t>fb68678, </a:t>
            </a:r>
            <a:r>
              <a:rPr lang="en-US" dirty="0" smtClean="0"/>
              <a:t>5a4e704</a:t>
            </a:r>
            <a:r>
              <a:rPr lang="ru-RU" dirty="0" smtClean="0"/>
              <a:t>), так и самих данных – вносил данные, изменял поля и так далее(</a:t>
            </a:r>
            <a:r>
              <a:rPr lang="en-US" dirty="0" smtClean="0"/>
              <a:t>8fdd2b0</a:t>
            </a:r>
            <a:r>
              <a:rPr lang="ru-RU" dirty="0" smtClean="0"/>
              <a:t>, </a:t>
            </a:r>
            <a:r>
              <a:rPr lang="en-US" dirty="0" smtClean="0"/>
              <a:t>81f7c24</a:t>
            </a:r>
            <a:r>
              <a:rPr lang="ru-RU" dirty="0" smtClean="0"/>
              <a:t>). Больше всего работал со следующими таблицами: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57269"/>
            <a:ext cx="409396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48756"/>
            <a:ext cx="3184873" cy="196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1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(</a:t>
            </a:r>
            <a:r>
              <a:rPr lang="ru-RU" dirty="0" smtClean="0"/>
              <a:t>Верстка)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514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Сверстал и оформил главную страницу сайта (</a:t>
            </a:r>
            <a:r>
              <a:rPr lang="en-US" dirty="0" smtClean="0"/>
              <a:t>0168fc2</a:t>
            </a:r>
            <a:r>
              <a:rPr lang="ru-RU" dirty="0" smtClean="0"/>
              <a:t>, </a:t>
            </a:r>
            <a:r>
              <a:rPr lang="en-US" dirty="0" smtClean="0"/>
              <a:t>821da70</a:t>
            </a:r>
            <a:r>
              <a:rPr lang="ru-RU" dirty="0" smtClean="0"/>
              <a:t>, </a:t>
            </a:r>
            <a:r>
              <a:rPr lang="en-US" dirty="0"/>
              <a:t>1e018be</a:t>
            </a:r>
            <a:r>
              <a:rPr lang="ru-RU" dirty="0" smtClean="0"/>
              <a:t>), </a:t>
            </a:r>
            <a:r>
              <a:rPr lang="ru-RU" dirty="0"/>
              <a:t>а также сделал её адаптивной (</a:t>
            </a:r>
            <a:r>
              <a:rPr lang="en-US" dirty="0"/>
              <a:t>1d581d9</a:t>
            </a:r>
            <a:r>
              <a:rPr lang="ru-RU" dirty="0"/>
              <a:t>, </a:t>
            </a:r>
            <a:r>
              <a:rPr lang="en-US" dirty="0"/>
              <a:t>ea73afa, 832ce6b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Разметил и оформил страницу выдачи результатов поиска (</a:t>
            </a:r>
            <a:r>
              <a:rPr lang="en-US" dirty="0"/>
              <a:t>ab64eea, </a:t>
            </a:r>
            <a:r>
              <a:rPr lang="en-US" dirty="0" smtClean="0"/>
              <a:t>23a5770</a:t>
            </a:r>
            <a:r>
              <a:rPr lang="ru-RU" dirty="0" smtClean="0"/>
              <a:t>, </a:t>
            </a:r>
            <a:r>
              <a:rPr lang="en-US" dirty="0" smtClean="0"/>
              <a:t>6ca156e</a:t>
            </a:r>
            <a:r>
              <a:rPr lang="ru-RU" dirty="0" smtClean="0"/>
              <a:t>, </a:t>
            </a:r>
            <a:r>
              <a:rPr lang="en-US" dirty="0"/>
              <a:t>1e018be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А также: исправлял небольшие ошибки в прочих файлах (</a:t>
            </a:r>
            <a:r>
              <a:rPr lang="en-US" dirty="0" smtClean="0"/>
              <a:t>3c710fa</a:t>
            </a:r>
            <a:r>
              <a:rPr lang="ru-RU" dirty="0" smtClean="0"/>
              <a:t>,</a:t>
            </a:r>
            <a:r>
              <a:rPr lang="en-US" dirty="0" smtClean="0"/>
              <a:t>09c1a14</a:t>
            </a:r>
            <a:r>
              <a:rPr lang="ru-RU" dirty="0" smtClean="0"/>
              <a:t>, </a:t>
            </a:r>
            <a:r>
              <a:rPr lang="en-US" dirty="0" smtClean="0"/>
              <a:t>794df70</a:t>
            </a:r>
            <a:r>
              <a:rPr lang="ru-RU" dirty="0" smtClean="0"/>
              <a:t>, </a:t>
            </a:r>
            <a:r>
              <a:rPr lang="en-US" dirty="0" smtClean="0"/>
              <a:t>643a24c</a:t>
            </a:r>
            <a:r>
              <a:rPr lang="ru-RU" dirty="0" smtClean="0"/>
              <a:t>) и переносил код для освобождения файла под главную страницу (</a:t>
            </a:r>
            <a:r>
              <a:rPr lang="en-US" dirty="0" smtClean="0"/>
              <a:t>ccf906a</a:t>
            </a:r>
            <a:r>
              <a:rPr lang="ru-RU" dirty="0" smtClean="0"/>
              <a:t>, </a:t>
            </a:r>
            <a:r>
              <a:rPr lang="en-US" dirty="0" smtClean="0"/>
              <a:t>8188e5c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ru-RU" dirty="0" smtClean="0"/>
              <a:t> — Личный вклад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29600" cy="5221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Создал «калькулятор коктейлей», который включает в себя два файла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main.php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isearch.php</a:t>
            </a:r>
            <a:r>
              <a:rPr lang="en-US" dirty="0" smtClean="0"/>
              <a:t> </a:t>
            </a:r>
            <a:r>
              <a:rPr lang="ru-RU" dirty="0" smtClean="0"/>
              <a:t>для добавления </a:t>
            </a:r>
            <a:r>
              <a:rPr lang="ru-RU" dirty="0" err="1" smtClean="0"/>
              <a:t>ингридиентов</a:t>
            </a:r>
            <a:r>
              <a:rPr lang="ru-RU" dirty="0" smtClean="0"/>
              <a:t> для поиска и для выдачи результатов поиска соответственно.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main.php</a:t>
            </a:r>
            <a:r>
              <a:rPr lang="en-US" dirty="0" smtClean="0"/>
              <a:t> - 821da70,</a:t>
            </a:r>
            <a:r>
              <a:rPr lang="ru-RU" dirty="0" smtClean="0"/>
              <a:t> </a:t>
            </a:r>
            <a:r>
              <a:rPr lang="en-US" dirty="0"/>
              <a:t>96db471, 12b7ed4, 5f57afb, ef5fbe5, bb27859, ac24790, 9a9ff23, 771b8f7, a2783e8, a3d3a72, 6ca156e, afd45d4, </a:t>
            </a:r>
            <a:r>
              <a:rPr lang="en-US" dirty="0" smtClean="0"/>
              <a:t>9000154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isearch.php</a:t>
            </a:r>
            <a:r>
              <a:rPr lang="en-US" dirty="0" smtClean="0"/>
              <a:t> </a:t>
            </a:r>
            <a:r>
              <a:rPr lang="en-US" dirty="0"/>
              <a:t>- ab64eea, 6f79391, 5f57afb, bb27859, ac24790, b2b738b, d9ab306, </a:t>
            </a:r>
            <a:r>
              <a:rPr lang="en-US" dirty="0" smtClean="0"/>
              <a:t>d6bac7d</a:t>
            </a:r>
            <a:r>
              <a:rPr lang="en-US" dirty="0"/>
              <a:t>, </a:t>
            </a:r>
            <a:r>
              <a:rPr lang="en-US" dirty="0" smtClean="0"/>
              <a:t>1d1fca5</a:t>
            </a:r>
            <a:r>
              <a:rPr lang="en-US" dirty="0"/>
              <a:t>, 6ca156e, 0cdfd11, c21fdc8, fea9485, e1565ed, 9513e7e, a1e2457, </a:t>
            </a:r>
            <a:r>
              <a:rPr lang="en-US" dirty="0" smtClean="0"/>
              <a:t>79f1a85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 также: исправлял небольшие ошибки в прочих файлах</a:t>
            </a:r>
            <a:r>
              <a:rPr lang="ru-RU" dirty="0" smtClean="0"/>
              <a:t> (</a:t>
            </a:r>
            <a:r>
              <a:rPr lang="en-US" dirty="0" smtClean="0"/>
              <a:t>80ac012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/>
              <a:t>fb68678, </a:t>
            </a:r>
            <a:r>
              <a:rPr lang="en-US" dirty="0" smtClean="0"/>
              <a:t>f6ab034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8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ru-RU" dirty="0" smtClean="0"/>
              <a:t> — Работа в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59532" y="1340768"/>
            <a:ext cx="8424936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alibri" pitchFamily="34" charset="0"/>
              </a:rPr>
              <a:t>Помимо прочего, при разработке скриптов, члены нашей команды активно взаимодействовали с помощью системы задач и комментариев на </a:t>
            </a:r>
            <a:r>
              <a:rPr lang="en-US" dirty="0" smtClean="0">
                <a:latin typeface="Calibri" pitchFamily="34" charset="0"/>
              </a:rPr>
              <a:t>BitBucket: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1" y="2564904"/>
            <a:ext cx="7919684" cy="247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1" y="5092430"/>
            <a:ext cx="55245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36" y="5589239"/>
            <a:ext cx="30575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843" y="4801825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——————————————————————————————————————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rot="804379">
            <a:off x="5534896" y="58166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—&gt;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389880">
            <a:off x="4628781" y="55923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—&gt;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1503" y="5523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—&gt;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332245">
            <a:off x="2857086" y="55535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—&gt;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850220">
            <a:off x="2099750" y="56884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—&gt;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 кода – </a:t>
            </a:r>
            <a:r>
              <a:rPr lang="en-US" dirty="0" err="1" smtClean="0"/>
              <a:t>main.php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5138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 фрагмента – </a:t>
            </a:r>
            <a:r>
              <a:rPr lang="en-US" dirty="0" err="1" smtClean="0"/>
              <a:t>main.php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2301"/>
            <a:ext cx="449199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0072" y="1532301"/>
            <a:ext cx="35283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Пояснение: из базы данных с помощью </a:t>
            </a:r>
            <a:r>
              <a:rPr lang="en-US" sz="2400" dirty="0" smtClean="0">
                <a:latin typeface="Calibri" pitchFamily="34" charset="0"/>
              </a:rPr>
              <a:t>SQL </a:t>
            </a:r>
            <a:r>
              <a:rPr lang="ru-RU" sz="2400" dirty="0" smtClean="0">
                <a:latin typeface="Calibri" pitchFamily="34" charset="0"/>
              </a:rPr>
              <a:t>запроса выбираются все названия, для которых поле </a:t>
            </a:r>
            <a:r>
              <a:rPr lang="en-US" sz="2400" dirty="0" smtClean="0">
                <a:latin typeface="Calibri" pitchFamily="34" charset="0"/>
              </a:rPr>
              <a:t>“type” </a:t>
            </a:r>
            <a:r>
              <a:rPr lang="ru-RU" sz="2400" dirty="0" smtClean="0">
                <a:latin typeface="Calibri" pitchFamily="34" charset="0"/>
              </a:rPr>
              <a:t>установлено в значение </a:t>
            </a:r>
            <a:r>
              <a:rPr lang="en-US" sz="2400" dirty="0" smtClean="0">
                <a:latin typeface="Calibri" pitchFamily="34" charset="0"/>
              </a:rPr>
              <a:t>‘drink’, </a:t>
            </a:r>
            <a:r>
              <a:rPr lang="ru-RU" sz="2400" dirty="0" smtClean="0">
                <a:latin typeface="Calibri" pitchFamily="34" charset="0"/>
              </a:rPr>
              <a:t>после чего, с помощью цикла в </a:t>
            </a:r>
            <a:r>
              <a:rPr lang="en-US" sz="2400" dirty="0" err="1" smtClean="0">
                <a:latin typeface="Calibri" pitchFamily="34" charset="0"/>
              </a:rPr>
              <a:t>php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коде, эти названия попадают в тег </a:t>
            </a:r>
            <a:r>
              <a:rPr lang="en-US" sz="2400" dirty="0" smtClean="0">
                <a:latin typeface="Calibri" pitchFamily="34" charset="0"/>
              </a:rPr>
              <a:t>&lt;select&gt;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smtClean="0">
                <a:latin typeface="Calibri" pitchFamily="34" charset="0"/>
              </a:rPr>
              <a:t>&lt;option&gt;, </a:t>
            </a:r>
            <a:r>
              <a:rPr lang="ru-RU" sz="2400" dirty="0" smtClean="0">
                <a:latin typeface="Calibri" pitchFamily="34" charset="0"/>
              </a:rPr>
              <a:t>благодаря чему формируют выпадающий список на главной странице (</a:t>
            </a:r>
            <a:r>
              <a:rPr lang="en-US" sz="2400" dirty="0" err="1" smtClean="0">
                <a:latin typeface="Calibri" pitchFamily="34" charset="0"/>
              </a:rPr>
              <a:t>main.php</a:t>
            </a:r>
            <a:r>
              <a:rPr lang="ru-RU" sz="2400" dirty="0" smtClean="0">
                <a:latin typeface="Calibri" pitchFamily="34" charset="0"/>
              </a:rPr>
              <a:t>).</a:t>
            </a: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 кода – </a:t>
            </a:r>
            <a:r>
              <a:rPr lang="en-US" dirty="0" err="1" smtClean="0"/>
              <a:t>isearch.php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5002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6071" y="558924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Пояснение: здесь реализован переключатель сортировки результатов поиска: при нажатии на одну кнопку, передается соответствующий </a:t>
            </a:r>
            <a:r>
              <a:rPr lang="en-US" dirty="0" smtClean="0">
                <a:latin typeface="Calibri" pitchFamily="34" charset="0"/>
              </a:rPr>
              <a:t>GET-</a:t>
            </a:r>
            <a:r>
              <a:rPr lang="ru-RU" dirty="0" smtClean="0">
                <a:latin typeface="Calibri" pitchFamily="34" charset="0"/>
              </a:rPr>
              <a:t>параметр и эта кнопка отключается </a:t>
            </a:r>
            <a:r>
              <a:rPr lang="en-US" dirty="0" smtClean="0">
                <a:latin typeface="Calibri" pitchFamily="34" charset="0"/>
              </a:rPr>
              <a:t>(class=“disabled” (bootstrap 4.0))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 кода – </a:t>
            </a:r>
            <a:r>
              <a:rPr lang="en-US" dirty="0" err="1" smtClean="0"/>
              <a:t>isearch.php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6071" y="558924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Пояснение: естественно, помимо отключения нажатой кнопки, этот параметр еще и влияет на способ сортировки результатов поиска: если значение равно </a:t>
            </a:r>
            <a:r>
              <a:rPr lang="en-US" dirty="0" smtClean="0">
                <a:latin typeface="Calibri" pitchFamily="34" charset="0"/>
              </a:rPr>
              <a:t>“s”, </a:t>
            </a:r>
            <a:r>
              <a:rPr lang="ru-RU" dirty="0" smtClean="0">
                <a:latin typeface="Calibri" pitchFamily="34" charset="0"/>
              </a:rPr>
              <a:t>то массив вывода сортируется по количеству совпадений (сравнивается ключ </a:t>
            </a:r>
            <a:r>
              <a:rPr lang="en-US" dirty="0" smtClean="0">
                <a:latin typeface="Calibri" pitchFamily="34" charset="0"/>
              </a:rPr>
              <a:t>‘matches’), </a:t>
            </a:r>
            <a:r>
              <a:rPr lang="ru-RU" dirty="0" smtClean="0">
                <a:latin typeface="Calibri" pitchFamily="34" charset="0"/>
              </a:rPr>
              <a:t>если </a:t>
            </a:r>
            <a:r>
              <a:rPr lang="ru-RU" dirty="0" err="1" smtClean="0">
                <a:latin typeface="Calibri" pitchFamily="34" charset="0"/>
              </a:rPr>
              <a:t>значние</a:t>
            </a:r>
            <a:r>
              <a:rPr lang="ru-RU" dirty="0" smtClean="0">
                <a:latin typeface="Calibri" pitchFamily="34" charset="0"/>
              </a:rPr>
              <a:t> равно </a:t>
            </a:r>
            <a:r>
              <a:rPr lang="en-US" dirty="0" smtClean="0">
                <a:latin typeface="Calibri" pitchFamily="34" charset="0"/>
              </a:rPr>
              <a:t>“k”, </a:t>
            </a:r>
            <a:r>
              <a:rPr lang="ru-RU" dirty="0" smtClean="0">
                <a:latin typeface="Calibri" pitchFamily="34" charset="0"/>
              </a:rPr>
              <a:t>то по крепости (сравнивается ключ </a:t>
            </a:r>
            <a:r>
              <a:rPr lang="en-US" dirty="0" smtClean="0">
                <a:latin typeface="Calibri" pitchFamily="34" charset="0"/>
              </a:rPr>
              <a:t>‘fortress’)</a:t>
            </a:r>
            <a:r>
              <a:rPr lang="ru-RU" dirty="0">
                <a:latin typeface="Calibri" pitchFamily="34" charset="0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71" y="1307329"/>
            <a:ext cx="8136904" cy="428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7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Адаптивность — </a:t>
            </a:r>
            <a:r>
              <a:rPr lang="en-US" dirty="0" err="1" smtClean="0"/>
              <a:t>main.php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25392"/>
            <a:ext cx="8640960" cy="490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30932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Пояснение: так выглядит главная страница на экране монитора компьютера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43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Адаптивность — </a:t>
            </a:r>
            <a:r>
              <a:rPr lang="en-US" dirty="0" err="1" smtClean="0"/>
              <a:t>main.php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-45367" y="6101226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Пояснение: так выглядит главная страница на </a:t>
            </a:r>
            <a:r>
              <a:rPr lang="en-US" dirty="0" err="1" smtClean="0"/>
              <a:t>iPad</a:t>
            </a:r>
            <a:r>
              <a:rPr lang="ru-RU" dirty="0"/>
              <a:t> </a:t>
            </a:r>
            <a:r>
              <a:rPr lang="ru-RU" dirty="0" smtClean="0"/>
              <a:t>(слева), </a:t>
            </a:r>
            <a:r>
              <a:rPr lang="en-US" dirty="0" smtClean="0"/>
              <a:t>iPhone X </a:t>
            </a:r>
            <a:r>
              <a:rPr lang="ru-RU" dirty="0" smtClean="0"/>
              <a:t>(по середине) и </a:t>
            </a:r>
            <a:r>
              <a:rPr lang="en-US" dirty="0" smtClean="0"/>
              <a:t>Samsung Galaxy S5 </a:t>
            </a:r>
            <a:r>
              <a:rPr lang="ru-RU" dirty="0" smtClean="0"/>
              <a:t>(справа)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3" y="1412776"/>
            <a:ext cx="3518467" cy="468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60" y="1300632"/>
            <a:ext cx="2229268" cy="480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13260"/>
            <a:ext cx="2152354" cy="384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6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96952"/>
          </a:xfrm>
        </p:spPr>
        <p:txBody>
          <a:bodyPr>
            <a:normAutofit/>
          </a:bodyPr>
          <a:lstStyle/>
          <a:p>
            <a:r>
              <a:rPr lang="ru-RU" dirty="0" smtClean="0"/>
              <a:t>Содержит:</a:t>
            </a:r>
          </a:p>
          <a:p>
            <a:r>
              <a:rPr lang="ru-RU" dirty="0" smtClean="0"/>
              <a:t>Название проекта</a:t>
            </a:r>
          </a:p>
          <a:p>
            <a:r>
              <a:rPr lang="ru-RU" dirty="0" smtClean="0"/>
              <a:t>Цель проекта</a:t>
            </a:r>
          </a:p>
          <a:p>
            <a:r>
              <a:rPr lang="ru-RU" dirty="0" smtClean="0"/>
              <a:t>Состав команды разработчиков</a:t>
            </a:r>
          </a:p>
          <a:p>
            <a:r>
              <a:rPr lang="ru-RU" dirty="0" smtClean="0"/>
              <a:t>Функции сайта</a:t>
            </a:r>
          </a:p>
          <a:p>
            <a:r>
              <a:rPr lang="ru-RU" dirty="0" smtClean="0"/>
              <a:t>Структуру данных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Раздел 1. Описание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2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фрагмента</a:t>
            </a:r>
            <a:r>
              <a:rPr lang="ru-RU" dirty="0" smtClean="0"/>
              <a:t>– </a:t>
            </a:r>
            <a:r>
              <a:rPr lang="en-US" dirty="0" err="1" smtClean="0"/>
              <a:t>isearch.php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344816" cy="535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фрагмента</a:t>
            </a:r>
            <a:r>
              <a:rPr lang="ru-RU" dirty="0" smtClean="0"/>
              <a:t>– </a:t>
            </a:r>
            <a:r>
              <a:rPr lang="en-US" dirty="0" err="1" smtClean="0"/>
              <a:t>isearch.php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09" y="1300832"/>
            <a:ext cx="7312039" cy="53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7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96952"/>
          </a:xfrm>
        </p:spPr>
        <p:txBody>
          <a:bodyPr>
            <a:normAutofit/>
          </a:bodyPr>
          <a:lstStyle/>
          <a:p>
            <a:r>
              <a:rPr lang="ru-RU" dirty="0" smtClean="0"/>
              <a:t>Содержит список всех </a:t>
            </a:r>
            <a:r>
              <a:rPr lang="ru-RU" dirty="0" err="1" smtClean="0"/>
              <a:t>коммитов</a:t>
            </a:r>
            <a:r>
              <a:rPr lang="ru-RU" dirty="0" smtClean="0"/>
              <a:t>, которые были сделаны студентом на протяжении всего процесса разработки</a:t>
            </a:r>
          </a:p>
          <a:p>
            <a:r>
              <a:rPr lang="ru-RU" dirty="0" smtClean="0"/>
              <a:t>Запись в таблице включает в себя:</a:t>
            </a:r>
          </a:p>
          <a:p>
            <a:r>
              <a:rPr lang="ru-RU" dirty="0" smtClean="0"/>
              <a:t>Дату, </a:t>
            </a:r>
            <a:r>
              <a:rPr lang="ru-RU" dirty="0" err="1" smtClean="0"/>
              <a:t>хэш</a:t>
            </a:r>
            <a:r>
              <a:rPr lang="ru-RU" dirty="0" smtClean="0"/>
              <a:t> </a:t>
            </a:r>
            <a:r>
              <a:rPr lang="ru-RU" dirty="0" err="1" smtClean="0"/>
              <a:t>коммита</a:t>
            </a:r>
            <a:r>
              <a:rPr lang="ru-RU" dirty="0" smtClean="0"/>
              <a:t>, а также его сообщение, ветка и комментарии к нему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Раздел 3. Календарь </a:t>
            </a:r>
            <a:r>
              <a:rPr lang="ru-RU" dirty="0" err="1" smtClean="0"/>
              <a:t>коммитов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4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67926014"/>
              </p:ext>
            </p:extLst>
          </p:nvPr>
        </p:nvGraphicFramePr>
        <p:xfrm>
          <a:off x="251520" y="188640"/>
          <a:ext cx="8658958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08112"/>
                <a:gridCol w="3744416"/>
                <a:gridCol w="864096"/>
                <a:gridCol w="1746190"/>
              </a:tblGrid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Хэш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Сообщение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Комментарии</a:t>
                      </a:r>
                      <a:endParaRPr lang="ru-RU" dirty="0"/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2019-02-08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649baf0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Initial commit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master 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2019-02-14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8f825bd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Добавление основных пунктов ТЗ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master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2019-02-14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c7170ca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Добавлена модель данных в ТЗ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master 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нет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2019-02-14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90ef97e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Удален изначальный текст файла </a:t>
                      </a:r>
                      <a:r>
                        <a:rPr lang="ru-RU" sz="1800" b="1" dirty="0" err="1" smtClean="0">
                          <a:latin typeface="Calibri" pitchFamily="34" charset="0"/>
                        </a:rPr>
                        <a:t>readme</a:t>
                      </a:r>
                      <a:r>
                        <a:rPr lang="ru-RU" sz="1800" b="1" dirty="0" smtClean="0">
                          <a:latin typeface="Calibri" pitchFamily="34" charset="0"/>
                        </a:rPr>
                        <a:t>, добавлены типы данных в модель данных ТЗ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master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нет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ae16a4d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Переработан основной шаблон сайта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master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нет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9495d01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Доработан основной шаблон сайта с использованием цветовой палитры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master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нет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a2e1a25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Изменено разрешение файла </a:t>
                      </a:r>
                      <a:r>
                        <a:rPr lang="en-US" sz="1800" b="1" dirty="0" smtClean="0">
                          <a:latin typeface="Calibri" pitchFamily="34" charset="0"/>
                        </a:rPr>
                        <a:t>template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master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нет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46283fd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Переработан шаблон главной страницы сайта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master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нет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  <a:p>
                      <a:pPr algn="ctr"/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8d0dcd3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Переработан шаблон страницы результатов поиска сайта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master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нет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 4efc39e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Исправлена ошибка связанная с отображением файла </a:t>
                      </a:r>
                      <a:r>
                        <a:rPr lang="ru-RU" sz="1800" b="1" dirty="0" err="1" smtClean="0">
                          <a:latin typeface="Calibri" pitchFamily="34" charset="0"/>
                        </a:rPr>
                        <a:t>main</a:t>
                      </a:r>
                      <a:r>
                        <a:rPr lang="ru-RU" sz="1800" b="1" dirty="0" smtClean="0">
                          <a:latin typeface="Calibri" pitchFamily="34" charset="0"/>
                        </a:rPr>
                        <a:t> в ТЗ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master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Calibri" pitchFamily="34" charset="0"/>
                        </a:rPr>
                        <a:t>нет</a:t>
                      </a:r>
                      <a:endParaRPr lang="ru-RU" sz="18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0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6665687"/>
              </p:ext>
            </p:extLst>
          </p:nvPr>
        </p:nvGraphicFramePr>
        <p:xfrm>
          <a:off x="251520" y="260648"/>
          <a:ext cx="8712968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420"/>
                <a:gridCol w="1021549"/>
                <a:gridCol w="3721356"/>
                <a:gridCol w="875613"/>
                <a:gridCol w="1781030"/>
              </a:tblGrid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Дата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/>
                        <a:t>Хэш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Сообщение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Ветка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Комментарии</a:t>
                      </a:r>
                      <a:endParaRPr lang="ru-RU" b="1" dirty="0"/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c65f7fb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Исправлен порядок отображения эскизов в ТЗ, изменено имя файла, содержащего шаблон страницы отображения результатов сайта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master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e1fd8c0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Добавлен эскиз страницы статьи коктейля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itchFamily="34" charset="0"/>
                        </a:rPr>
                        <a:t>master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22ae8d6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Добавлен эскиз страницы регистрации пользователя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itchFamily="34" charset="0"/>
                        </a:rPr>
                        <a:t>master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e7aa8ce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Исправлено расширение файла 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registration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itchFamily="34" charset="0"/>
                        </a:rPr>
                        <a:t>master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770007d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Добавлен эскиз страницы информации о проекте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itchFamily="34" charset="0"/>
                        </a:rPr>
                        <a:t>master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e371018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Исправлена ошибка отображения файла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about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в ТЗ, связанная с его расширением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itchFamily="34" charset="0"/>
                        </a:rPr>
                        <a:t>master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b9365a7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Добавлены пояснения к основному шаблону сайта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itchFamily="34" charset="0"/>
                        </a:rPr>
                        <a:t>master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2019-03-23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3c710fa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ошибку, связанную с нажатием на кнопку "Лого"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9571829"/>
              </p:ext>
            </p:extLst>
          </p:nvPr>
        </p:nvGraphicFramePr>
        <p:xfrm>
          <a:off x="107504" y="33505"/>
          <a:ext cx="8928992" cy="680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32"/>
                <a:gridCol w="1035681"/>
                <a:gridCol w="3872734"/>
                <a:gridCol w="886753"/>
                <a:gridCol w="1803692"/>
              </a:tblGrid>
              <a:tr h="35790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Дата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/>
                        <a:t>Хэш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Сообщение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Ветка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Комментарии</a:t>
                      </a:r>
                      <a:endParaRPr lang="ru-RU" b="1" dirty="0"/>
                    </a:p>
                  </a:txBody>
                  <a:tcPr/>
                </a:tc>
              </a:tr>
              <a:tr h="626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2019-03-23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80ac012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Удалил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лишную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строку вывода в файле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connect_bd.php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alibri" pitchFamily="34" charset="0"/>
                        </a:rPr>
                        <a:t>php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26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2019-03-23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09c1a14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ошибку, связанную с нажатием на кнопку "Вход"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26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2019-03-23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794df70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ошибку, связанную с нажатием на кнопку "Войти"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855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2019-03-23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643a24c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ошибку, связанную с повторным созданием сессии в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header.php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после обработки данных авторизации файлом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main.php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2633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2019-03-24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ccf906a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Создал файл-обработчик для формы авторизации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alibri" pitchFamily="34" charset="0"/>
                        </a:rPr>
                        <a:t>php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26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2019-03-24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8188e5c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Перенес код обработки формы авторизации из файла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main.php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alibri" pitchFamily="34" charset="0"/>
                        </a:rPr>
                        <a:t>php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26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2019-03-24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d44f2ca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Изменил ссылку на новый файл-обработчик формы авторизации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848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2019-03-24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eab293e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Код обработки формы авторизации перенесен в новый файл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790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2019-03-25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fb68678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Вернул имя базы данных на место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alibri" pitchFamily="34" charset="0"/>
                        </a:rPr>
                        <a:t>php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1695490"/>
              </p:ext>
            </p:extLst>
          </p:nvPr>
        </p:nvGraphicFramePr>
        <p:xfrm>
          <a:off x="251520" y="188640"/>
          <a:ext cx="871296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420"/>
                <a:gridCol w="1021549"/>
                <a:gridCol w="3713703"/>
                <a:gridCol w="883266"/>
                <a:gridCol w="1781030"/>
              </a:tblGrid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Дата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/>
                        <a:t>Хэш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Сообщение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Ветка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Комментарии</a:t>
                      </a:r>
                      <a:endParaRPr lang="ru-RU" b="1" dirty="0"/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2019-03-25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0168fc2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Создан прототип главной страницы сайта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2019-03-25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ab64eea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Создана файл-обработчик для выдачи результатов подбора коктейля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2019-03-26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821da70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Изменена разметка главной страницы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2019-03-26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96db471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В файл-обработчик главной страницы добавлены сообщения об ошибках и код обработки нажатия на кнопки "добавить"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2019-03-26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f6ab034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ошибку,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свзязанную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с появлением предупреждения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2019-03-27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12b7ed4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Добавлена возможность добавления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ингридиентов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в список для подбора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6f79391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Реализована возможность запоминания добавленных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ингридиентов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1064066"/>
              </p:ext>
            </p:extLst>
          </p:nvPr>
        </p:nvGraphicFramePr>
        <p:xfrm>
          <a:off x="251520" y="260648"/>
          <a:ext cx="871296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420"/>
                <a:gridCol w="1021549"/>
                <a:gridCol w="3425671"/>
                <a:gridCol w="1171298"/>
                <a:gridCol w="1781030"/>
              </a:tblGrid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Дата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/>
                        <a:t>Хэш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Сообщение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Ветка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Комментарии</a:t>
                      </a:r>
                      <a:endParaRPr lang="ru-RU" b="1" dirty="0"/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5f57afb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Решена проблема отображения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добавленых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ингридиентов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2019-03-27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ef5fbe5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Решена проблема отображения ошибок под рядами с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добавлеными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ингридиентами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bb27859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Реализована возможность удаления добавленных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ингридиентов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из списка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2019-03-28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ac24790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Доработана система удаления добавленных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ингридиентов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2019-04-22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5a4e704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Изменил название поля в соответствии с его смыслом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data_base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2019-04-22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8fdd2b0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Занес информацию о продуктах и напитках в базу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data_base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2019-04-22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9a9ff23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Изменил SQL запросы в соответствии с последним изменением базы данных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2019-04-22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771b8f7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Убрал лишние столбцы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6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8647870"/>
              </p:ext>
            </p:extLst>
          </p:nvPr>
        </p:nvGraphicFramePr>
        <p:xfrm>
          <a:off x="251520" y="260648"/>
          <a:ext cx="8712968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420"/>
                <a:gridCol w="1021549"/>
                <a:gridCol w="3721356"/>
                <a:gridCol w="875613"/>
                <a:gridCol w="1781030"/>
              </a:tblGrid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Дата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/>
                        <a:t>Хэш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Сообщение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Ветка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Комментарии</a:t>
                      </a:r>
                      <a:endParaRPr lang="ru-RU" b="1" dirty="0"/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2019-04-22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1d581d9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Добавил адаптивности в заголовки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2019-04-27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ea73afa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Сделал код более читабельным и адаптивным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2019-04-29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b2b738b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Пытаюсь исправить ошибку с переадресацией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2019-04-30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a2783e8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небольшую ошибку отображения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2019-04-30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a3d3a72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Дополнение к предыдущему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коммиту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2019-04-30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d9ab306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Попытка исправить ошибки с циклами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2019-04-30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d6bac7d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Попытка исправить ошибку с переадресацией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2019-04-30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1d1fca5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ошибку с переадресацией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2019-05-10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b551016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Переместил включение хедера для работы функции переадресации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2019-05-11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23a5770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Начал разметку страницы выдачи результатов поиска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9335574"/>
              </p:ext>
            </p:extLst>
          </p:nvPr>
        </p:nvGraphicFramePr>
        <p:xfrm>
          <a:off x="251520" y="260648"/>
          <a:ext cx="8712968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420"/>
                <a:gridCol w="1021549"/>
                <a:gridCol w="3425671"/>
                <a:gridCol w="1171298"/>
                <a:gridCol w="1781030"/>
              </a:tblGrid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Дата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/>
                        <a:t>Хэш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Сообщение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Ветка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Комментарии</a:t>
                      </a:r>
                      <a:endParaRPr lang="ru-RU" b="1" dirty="0"/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</a:rPr>
                        <a:t>2019-05-11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81f7c24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Внес данные и обновил базу для создания страницы выдачи результатов поиска коктейля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itchFamily="34" charset="0"/>
                        </a:rPr>
                        <a:t>data_base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2019-05-11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6ca156e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Разметил страницу выдачи результатов поиска, добавил немного комментариев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2019-05-13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1e018be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Удалил лишние контейнеры и слегка изменил заголовки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2019-05-14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afd45d4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Вернул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комменты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и передачу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гет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параметра в код, которые были случайно удалены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коммитом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46c8bff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2019-05-14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0cdfd11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Написал код для поиска, подсчета и записи совпадений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ингридиентов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коктейлей с добавленными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ингридиентами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c21fdc8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Добавил код для записи прочих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несовпавших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ингридиентов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в массив для вывода результатов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8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Название и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 стадии ранней разработки проекту было присвоено название 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Cocktail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», которое осталось за ним и по сей день.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Целью проекта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является предоставление пользователям информации об алкогольных и безалкогольных коктейлях и возможности обсуждения и поиска конкретных статей.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дальнейшем, еще на стадии разработки, планировалось монетизировать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сайт с помощью встроенной рекламы.</a:t>
            </a:r>
          </a:p>
        </p:txBody>
      </p:sp>
    </p:spTree>
    <p:extLst>
      <p:ext uri="{BB962C8B-B14F-4D97-AF65-F5344CB8AC3E}">
        <p14:creationId xmlns:p14="http://schemas.microsoft.com/office/powerpoint/2010/main" val="4135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722250"/>
              </p:ext>
            </p:extLst>
          </p:nvPr>
        </p:nvGraphicFramePr>
        <p:xfrm>
          <a:off x="251520" y="116632"/>
          <a:ext cx="871296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420"/>
                <a:gridCol w="1021549"/>
                <a:gridCol w="3721356"/>
                <a:gridCol w="875613"/>
                <a:gridCol w="1781030"/>
              </a:tblGrid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Дата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/>
                        <a:t>Хэш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Сообщение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Ветка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Комментарии</a:t>
                      </a:r>
                      <a:endParaRPr lang="ru-RU" b="1" dirty="0"/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2019-05-15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fea9485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Добавил код для записи крепости в массив вывода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2019-05-15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e1565ed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Добавил код для сортировки результатов перед выводом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2019-05-16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9513e7e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ошибку, возникавшую при первом поиске, если в него были добавлены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ингридиенты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только одного вида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2019-05-16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a1e2457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Добавил код для вывода данных из массива результатов на страницу результатов в соответствии с разметкой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2019-05-18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79f1a85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Удалил временный вывод переменных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 2d5110f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Удалил временную разметку со страницы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2019-05-2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3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9000154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значение атрибута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form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у кнопки добавить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2019-05-2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3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832ce6b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Исправил ошибку в адаптивности на главной странице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html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alibri" pitchFamily="34" charset="0"/>
                        </a:rPr>
                        <a:t>нет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Содержит описание, а также фрагмент Вики-статьи, написанной студентом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Раздел 4. Вики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4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</a:t>
            </a:r>
            <a:r>
              <a:rPr lang="ru-RU" dirty="0" smtClean="0"/>
              <a:t> статья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8291264" cy="25202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Написанная мной </a:t>
            </a:r>
            <a:r>
              <a:rPr lang="ru-RU" dirty="0"/>
              <a:t>статья  «Использование </a:t>
            </a:r>
            <a:r>
              <a:rPr lang="en-US" dirty="0"/>
              <a:t>SQL </a:t>
            </a:r>
            <a:r>
              <a:rPr lang="ru-RU" dirty="0"/>
              <a:t>запросов</a:t>
            </a:r>
            <a:r>
              <a:rPr lang="ru-RU" dirty="0" smtClean="0"/>
              <a:t>» включает в себя краткое описание </a:t>
            </a:r>
            <a:r>
              <a:rPr lang="en-US" dirty="0" smtClean="0"/>
              <a:t>SQL </a:t>
            </a:r>
            <a:r>
              <a:rPr lang="ru-RU" dirty="0" smtClean="0"/>
              <a:t>запросов, использованных в проекте, примеры их использования, а также прочую интересную информацию, касающуюся темы. Ниже приведен фрагмент статьи: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720"/>
            <a:ext cx="8280920" cy="283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внимание,</a:t>
            </a:r>
            <a:br>
              <a:rPr lang="ru-RU" dirty="0" smtClean="0"/>
            </a:br>
            <a:r>
              <a:rPr lang="ru-RU" dirty="0" smtClean="0"/>
              <a:t>Вадим </a:t>
            </a:r>
            <a:r>
              <a:rPr lang="ru-RU" dirty="0" err="1" smtClean="0"/>
              <a:t>Кадирович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1026" name="Picture 2" descr="Картинки по запросу спасибо за вним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96502"/>
            <a:ext cx="4464496" cy="34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6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 разработчиков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команду разработчиков сайта вошли очень известные в узких кругах специалисты, а именно: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800" dirty="0" smtClean="0"/>
              <a:t>Михаил </a:t>
            </a:r>
            <a:r>
              <a:rPr lang="ru-RU" sz="2800" dirty="0" err="1" smtClean="0"/>
              <a:t>Дуев</a:t>
            </a:r>
            <a:r>
              <a:rPr lang="ru-RU" sz="2800" dirty="0" smtClean="0"/>
              <a:t>	(			)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Ермолаев Владислав	(			)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Суетов Денис	(			)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err="1" smtClean="0"/>
              <a:t>Щепетов</a:t>
            </a:r>
            <a:r>
              <a:rPr lang="ru-RU" sz="2800" dirty="0" smtClean="0"/>
              <a:t> Александр	(		)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760267"/>
            <a:ext cx="254131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658800"/>
            <a:ext cx="12001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25" y="2721099"/>
            <a:ext cx="2564935" cy="66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13476"/>
            <a:ext cx="2520279" cy="51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9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Основными функциями сайта являются:</a:t>
            </a:r>
          </a:p>
          <a:p>
            <a:r>
              <a:rPr lang="ru-RU" sz="2400" dirty="0"/>
              <a:t>Возможность поиска статей о разнообразных алкогольных и безалкогольных коктейлях для всех пользователей</a:t>
            </a:r>
          </a:p>
          <a:p>
            <a:r>
              <a:rPr lang="ru-RU" sz="2400" dirty="0"/>
              <a:t>Функция поиска рецептов коктейлей с </a:t>
            </a:r>
            <a:r>
              <a:rPr lang="ru-RU" sz="2400" dirty="0" smtClean="0"/>
              <a:t>возможностью </a:t>
            </a:r>
            <a:r>
              <a:rPr lang="ru-RU" sz="2400" dirty="0"/>
              <a:t>фильтрации по конкретным </a:t>
            </a:r>
            <a:r>
              <a:rPr lang="ru-RU" sz="2400" dirty="0" smtClean="0"/>
              <a:t>ингредиентам </a:t>
            </a:r>
            <a:r>
              <a:rPr lang="ru-RU" sz="2400" dirty="0"/>
              <a:t>для всех пользователей</a:t>
            </a:r>
          </a:p>
          <a:p>
            <a:r>
              <a:rPr lang="ru-RU" sz="2400" dirty="0"/>
              <a:t>Функция регистрации и авторизации на сайте</a:t>
            </a:r>
          </a:p>
          <a:p>
            <a:r>
              <a:rPr lang="ru-RU" sz="2400" dirty="0"/>
              <a:t>Возможность добавлять, оценивать и комментировать статьи для авторизованных пользователей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343941"/>
            <a:ext cx="31683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Пользователь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Логин (текст)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Пароль (текст)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Дата рождения (</a:t>
            </a:r>
            <a:r>
              <a:rPr lang="ru-RU" dirty="0" err="1" smtClean="0"/>
              <a:t>date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Комментарий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Статья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Пользователь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Текст комментария (текст)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Дата/время (</a:t>
            </a:r>
            <a:r>
              <a:rPr lang="ru-RU" dirty="0" err="1" smtClean="0"/>
              <a:t>datetime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Статья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Коктейль</a:t>
            </a:r>
          </a:p>
          <a:p>
            <a:r>
              <a:rPr lang="ru-RU" b="1" dirty="0" smtClean="0"/>
              <a:t>Рейтинг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Пользователь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Количество очков при добавлении (число)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Статья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1340766"/>
            <a:ext cx="3024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Содержание статьи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Статья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Текст статьи (текст)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Ссылки (текст)</a:t>
            </a:r>
          </a:p>
          <a:p>
            <a:r>
              <a:rPr lang="ru-RU" b="1" dirty="0" smtClean="0"/>
              <a:t>Коктейль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Название (текст)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Крепость (число)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Категория (текст)</a:t>
            </a:r>
          </a:p>
          <a:p>
            <a:r>
              <a:rPr lang="ru-RU" b="1" dirty="0" smtClean="0"/>
              <a:t>Набор ингредиентов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Коктейль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Ингредиент</a:t>
            </a:r>
          </a:p>
          <a:p>
            <a:r>
              <a:rPr lang="ru-RU" b="1" dirty="0" smtClean="0"/>
              <a:t>Ингредиент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Набор </a:t>
            </a:r>
            <a:r>
              <a:rPr lang="ru-RU" dirty="0" err="1" smtClean="0"/>
              <a:t>ингридиентов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Количество (число)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1340768"/>
            <a:ext cx="2592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Продукт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Ингредиент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Название (текст)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Тип (текст)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Единица измерения (текст)</a:t>
            </a:r>
          </a:p>
          <a:p>
            <a:r>
              <a:rPr lang="ru-RU" b="1" dirty="0" smtClean="0"/>
              <a:t>Набор изображений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Статья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Содержание статьи</a:t>
            </a:r>
          </a:p>
          <a:p>
            <a:r>
              <a:rPr lang="ru-RU" b="1" dirty="0" smtClean="0"/>
              <a:t>Изображение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Изображение (графический файл)</a:t>
            </a:r>
          </a:p>
          <a:p>
            <a:r>
              <a:rPr lang="ru-RU" b="1" dirty="0" smtClean="0"/>
              <a:t>Популярное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Статья</a:t>
            </a:r>
          </a:p>
        </p:txBody>
      </p:sp>
    </p:spTree>
    <p:extLst>
      <p:ext uri="{BB962C8B-B14F-4D97-AF65-F5344CB8AC3E}">
        <p14:creationId xmlns:p14="http://schemas.microsoft.com/office/powerpoint/2010/main" val="19490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pic>
        <p:nvPicPr>
          <p:cNvPr id="2050" name="Picture 2" descr="Связ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9" y="1484784"/>
            <a:ext cx="88268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259632" y="3068960"/>
            <a:ext cx="6400800" cy="3657600"/>
          </a:xfrm>
        </p:spPr>
        <p:txBody>
          <a:bodyPr>
            <a:normAutofit/>
          </a:bodyPr>
          <a:lstStyle/>
          <a:p>
            <a:r>
              <a:rPr lang="ru-RU" dirty="0" smtClean="0"/>
              <a:t>Содержит личный вклад студента в процесс разработки данного проекта, а именно:</a:t>
            </a:r>
          </a:p>
          <a:p>
            <a:r>
              <a:rPr lang="ru-RU" dirty="0" smtClean="0"/>
              <a:t>В составление Технического Задания</a:t>
            </a:r>
          </a:p>
          <a:p>
            <a:r>
              <a:rPr lang="ru-RU" dirty="0" smtClean="0"/>
              <a:t>В разработку и изменение Базы Данных</a:t>
            </a:r>
          </a:p>
          <a:p>
            <a:r>
              <a:rPr lang="ru-RU" dirty="0" smtClean="0"/>
              <a:t>В верстку страниц сайта</a:t>
            </a:r>
          </a:p>
          <a:p>
            <a:r>
              <a:rPr lang="ru-RU" dirty="0" smtClean="0"/>
              <a:t>В написание </a:t>
            </a:r>
            <a:r>
              <a:rPr lang="en-US" dirty="0" smtClean="0"/>
              <a:t>PHP </a:t>
            </a:r>
            <a:r>
              <a:rPr lang="ru-RU" dirty="0" smtClean="0"/>
              <a:t>скриптов</a:t>
            </a:r>
          </a:p>
          <a:p>
            <a:r>
              <a:rPr lang="ru-RU" dirty="0" smtClean="0"/>
              <a:t>Фрагменты кода и результаты </a:t>
            </a:r>
            <a:r>
              <a:rPr lang="ru-RU" dirty="0"/>
              <a:t>их</a:t>
            </a:r>
            <a:r>
              <a:rPr lang="ru-RU" dirty="0" smtClean="0"/>
              <a:t> работы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Раздел 2. Вклад в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0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Составление ТЗ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Написание технического задания началось с добавления основных пунктов (</a:t>
            </a:r>
            <a:r>
              <a:rPr lang="en-US" dirty="0" smtClean="0"/>
              <a:t>8f825bd</a:t>
            </a:r>
            <a:r>
              <a:rPr lang="ru-RU" dirty="0" smtClean="0"/>
              <a:t>), а также составления модели данных (</a:t>
            </a:r>
            <a:r>
              <a:rPr lang="en-US" dirty="0" smtClean="0"/>
              <a:t>c7170ca</a:t>
            </a:r>
            <a:r>
              <a:rPr lang="ru-RU" dirty="0" smtClean="0"/>
              <a:t>), после чего в модель данных мною были добавлены типы данных (</a:t>
            </a:r>
            <a:r>
              <a:rPr lang="en-US" dirty="0" smtClean="0"/>
              <a:t>90ef97e</a:t>
            </a:r>
            <a:r>
              <a:rPr lang="ru-RU" dirty="0" smtClean="0"/>
              <a:t>). Также был внесен большой составление и оформления шаблона сайта (</a:t>
            </a:r>
            <a:r>
              <a:rPr lang="en-US" dirty="0" smtClean="0"/>
              <a:t>ae16a4d</a:t>
            </a:r>
            <a:r>
              <a:rPr lang="ru-RU" dirty="0" smtClean="0"/>
              <a:t>, </a:t>
            </a:r>
            <a:r>
              <a:rPr lang="en-US" dirty="0" smtClean="0"/>
              <a:t>9495d01</a:t>
            </a:r>
            <a:r>
              <a:rPr lang="ru-RU" dirty="0" smtClean="0"/>
              <a:t>, </a:t>
            </a:r>
            <a:r>
              <a:rPr lang="en-US" dirty="0" smtClean="0"/>
              <a:t>46283fd</a:t>
            </a:r>
            <a:r>
              <a:rPr lang="ru-RU" dirty="0" smtClean="0"/>
              <a:t>, </a:t>
            </a:r>
            <a:r>
              <a:rPr lang="en-US" dirty="0" smtClean="0"/>
              <a:t>8d0dcd3</a:t>
            </a:r>
            <a:r>
              <a:rPr lang="ru-RU" dirty="0" smtClean="0"/>
              <a:t>, </a:t>
            </a:r>
            <a:r>
              <a:rPr lang="en-US" dirty="0" smtClean="0"/>
              <a:t>c65f7fb</a:t>
            </a:r>
            <a:r>
              <a:rPr lang="ru-RU" dirty="0" smtClean="0"/>
              <a:t>, </a:t>
            </a:r>
            <a:r>
              <a:rPr lang="en-US" dirty="0" smtClean="0"/>
              <a:t>e1fd8c0</a:t>
            </a:r>
            <a:r>
              <a:rPr lang="ru-RU" dirty="0" smtClean="0"/>
              <a:t>, </a:t>
            </a:r>
            <a:r>
              <a:rPr lang="en-US" dirty="0" smtClean="0"/>
              <a:t>22ae8d6</a:t>
            </a:r>
            <a:r>
              <a:rPr lang="ru-RU" dirty="0" smtClean="0"/>
              <a:t>, </a:t>
            </a:r>
            <a:r>
              <a:rPr lang="en-US" dirty="0" smtClean="0"/>
              <a:t>770007d</a:t>
            </a:r>
            <a:r>
              <a:rPr lang="ru-RU" dirty="0" smtClean="0"/>
              <a:t>), а также были добавлены пояснения к созданным эскизам (</a:t>
            </a:r>
            <a:r>
              <a:rPr lang="en-US" dirty="0" smtClean="0"/>
              <a:t>b9365a7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270</TotalTime>
  <Words>1780</Words>
  <Application>Microsoft Office PowerPoint</Application>
  <PresentationFormat>Экран (4:3)</PresentationFormat>
  <Paragraphs>495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Справедливость</vt:lpstr>
      <vt:lpstr>Портфолио разработчика</vt:lpstr>
      <vt:lpstr>Раздел 1. Описание проекта</vt:lpstr>
      <vt:lpstr>Название и цель проекта</vt:lpstr>
      <vt:lpstr>Состав команды разработчиков</vt:lpstr>
      <vt:lpstr>Функции сайта</vt:lpstr>
      <vt:lpstr>Структура данных</vt:lpstr>
      <vt:lpstr>Структура данных</vt:lpstr>
      <vt:lpstr>Раздел 2. Вклад в проект</vt:lpstr>
      <vt:lpstr>Составление ТЗ</vt:lpstr>
      <vt:lpstr>База данных</vt:lpstr>
      <vt:lpstr>HTML (Верстка)</vt:lpstr>
      <vt:lpstr>PHP — Личный вклад</vt:lpstr>
      <vt:lpstr>PHP — Работа в команде</vt:lpstr>
      <vt:lpstr>Фрагмент кода – main.php</vt:lpstr>
      <vt:lpstr>Результат фрагмента – main.php</vt:lpstr>
      <vt:lpstr>Фрагмент кода – isearch.php</vt:lpstr>
      <vt:lpstr>Фрагмент кода – isearch.php</vt:lpstr>
      <vt:lpstr>Адаптивность — main.php</vt:lpstr>
      <vt:lpstr>Адаптивность — main.php</vt:lpstr>
      <vt:lpstr>Результат фрагмента– isearch.php</vt:lpstr>
      <vt:lpstr>Результат фрагмента– isearch.php</vt:lpstr>
      <vt:lpstr>Раздел 3. Календарь коммитов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Раздел 4. Вики</vt:lpstr>
      <vt:lpstr>Wiki статья</vt:lpstr>
      <vt:lpstr>Спасибо за внимание, Вадим Кадирович!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разработчика</dc:title>
  <dc:creator>Denis</dc:creator>
  <cp:lastModifiedBy>Denis</cp:lastModifiedBy>
  <cp:revision>31</cp:revision>
  <dcterms:created xsi:type="dcterms:W3CDTF">2019-05-28T15:03:28Z</dcterms:created>
  <dcterms:modified xsi:type="dcterms:W3CDTF">2019-05-28T19:45:27Z</dcterms:modified>
</cp:coreProperties>
</file>