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342" r:id="rId3"/>
    <p:sldId id="343" r:id="rId4"/>
    <p:sldId id="259" r:id="rId5"/>
    <p:sldId id="260" r:id="rId6"/>
    <p:sldId id="361" r:id="rId7"/>
    <p:sldId id="364" r:id="rId8"/>
    <p:sldId id="365" r:id="rId9"/>
    <p:sldId id="366" r:id="rId10"/>
    <p:sldId id="367" r:id="rId11"/>
    <p:sldId id="368" r:id="rId12"/>
    <p:sldId id="3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0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7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73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20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5167C1FD-79E5-4DFB-B599-CE7FA453E76E}"/>
              </a:ext>
            </a:extLst>
          </p:cNvPr>
          <p:cNvSpPr/>
          <p:nvPr userDrawn="1"/>
        </p:nvSpPr>
        <p:spPr>
          <a:xfrm>
            <a:off x="2837024" y="4407060"/>
            <a:ext cx="6286880" cy="636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46287-4C51-43D8-92F0-FD873A824831}"/>
              </a:ext>
            </a:extLst>
          </p:cNvPr>
          <p:cNvGrpSpPr/>
          <p:nvPr userDrawn="1"/>
        </p:nvGrpSpPr>
        <p:grpSpPr>
          <a:xfrm>
            <a:off x="3377308" y="1775445"/>
            <a:ext cx="5437384" cy="2987474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E2B3705-17EE-4714-A77A-5E049E88E49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08FF19-68CA-488B-ACBD-1EA51CE3CC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228E0A-60DD-4B3E-84F1-7D527AE0826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C996D0-AE6C-45D6-BEE0-6E6C0BA7508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A1C64C-A89D-4FB0-8460-F2B8C81639B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54E1D3-A683-4DE3-AC50-2F66D15F91B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B516F56-343A-4107-AE2C-4167DDE1A9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6851220-4A6E-4C3A-AA35-473C6446D95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4578CD-F61B-424F-A18B-939A1FBAEBC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817C4E7-34C1-42B2-9E11-EB92D06F37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F1CFDC2-CE81-48A1-87CA-DF52BF7F011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B1C035-B0EA-4544-A893-1E24A31C927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52447F5-9287-4BAC-9515-A4701803D4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C6AA931-5216-4116-8A38-3378D2B244A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093743" y="1944995"/>
            <a:ext cx="4040802" cy="2400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45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0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22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874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EF14F63-4540-4A54-8A43-17A5BDDD5802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8956863A-5119-4A54-AE30-EB43EAE8637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9866646-545E-4A7A-B164-CA0DDA14E20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7A40FC1-9AB2-4230-8615-B92255E22AC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F6C7864-D4CD-4D84-891A-19B062E2DD9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A6ABB7B1-4E63-4736-AA22-EF0D5FCF82E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325142C-3073-4A7E-A28F-F7DE927446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DEC2D3C-461D-499D-99CF-7F4C175BDE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2770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37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5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657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4908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0709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186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7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0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343476-002D-4A3B-A29E-9725A0398C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1992" y="1724296"/>
            <a:ext cx="3356202" cy="4432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7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BB639B-5E7D-4134-8E11-18554BE1EBA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857999"/>
          </a:xfrm>
          <a:custGeom>
            <a:avLst/>
            <a:gdLst>
              <a:gd name="connsiteX0" fmla="*/ 12191996 w 12191996"/>
              <a:gd name="connsiteY0" fmla="*/ 0 h 6857999"/>
              <a:gd name="connsiteX1" fmla="*/ 12191996 w 12191996"/>
              <a:gd name="connsiteY1" fmla="*/ 3562458 h 6857999"/>
              <a:gd name="connsiteX2" fmla="*/ 5 w 12191996"/>
              <a:gd name="connsiteY2" fmla="*/ 6857999 h 6857999"/>
              <a:gd name="connsiteX3" fmla="*/ 0 w 12191996"/>
              <a:gd name="connsiteY3" fmla="*/ 6857999 h 6857999"/>
              <a:gd name="connsiteX4" fmla="*/ 0 w 12191996"/>
              <a:gd name="connsiteY4" fmla="*/ 329554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857999">
                <a:moveTo>
                  <a:pt x="12191996" y="0"/>
                </a:moveTo>
                <a:lnTo>
                  <a:pt x="12191996" y="3562458"/>
                </a:lnTo>
                <a:lnTo>
                  <a:pt x="5" y="6857999"/>
                </a:lnTo>
                <a:lnTo>
                  <a:pt x="0" y="6857999"/>
                </a:lnTo>
                <a:lnTo>
                  <a:pt x="0" y="3295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8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3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67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6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619299-F738-4B57-8655-AC33BED20519}"/>
              </a:ext>
            </a:extLst>
          </p:cNvPr>
          <p:cNvSpPr/>
          <p:nvPr/>
        </p:nvSpPr>
        <p:spPr>
          <a:xfrm>
            <a:off x="5882054" y="2857630"/>
            <a:ext cx="6309946" cy="11956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그림 2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6347887B-7BAF-747B-4290-D40265B5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16910" cy="6869436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578090" y="323458"/>
            <a:ext cx="4613910" cy="2031121"/>
            <a:chOff x="7102422" y="2695741"/>
            <a:chExt cx="4797245" cy="1245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102422" y="2695741"/>
              <a:ext cx="4777152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TOMATO</a:t>
              </a:r>
              <a:endPara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7122571" y="3463987"/>
              <a:ext cx="4777096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중고거래 사이트 제작 프로젝트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5B4DAC-E601-1AF6-77F0-2C5A8961DEE9}"/>
              </a:ext>
            </a:extLst>
          </p:cNvPr>
          <p:cNvSpPr txBox="1"/>
          <p:nvPr/>
        </p:nvSpPr>
        <p:spPr>
          <a:xfrm>
            <a:off x="9783331" y="2354579"/>
            <a:ext cx="2023110" cy="381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  <a:t>윤형식</a:t>
            </a: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  <a:t>임현수</a:t>
            </a: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  <a:t>박온리</a:t>
            </a: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  <a:t>이창훈</a:t>
            </a:r>
            <a:b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/>
                <a:cs typeface="+mn-cs"/>
              </a:rPr>
              <a:t>김효준</a:t>
            </a: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You can simply impress your audience and add a unique zing and appeal to your Presentations.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3417D-8569-351D-D308-EC714AED8D07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신고게시판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7C4FD-5C13-8FA2-0BCF-3CA1E9F9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" y="1788003"/>
            <a:ext cx="11326178" cy="47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0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05. </a:t>
            </a:r>
            <a:r>
              <a:rPr lang="en-US" altLang="ko-KR" dirty="0"/>
              <a:t>Restful </a:t>
            </a:r>
            <a:r>
              <a:rPr lang="ko-KR" altLang="en-US" dirty="0"/>
              <a:t>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742950" y="923262"/>
            <a:ext cx="35055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B494B"/>
                </a:solidFill>
                <a:effectLst/>
                <a:uLnTx/>
                <a:uFillTx/>
                <a:latin typeface="Arial"/>
                <a:cs typeface="Arial" pitchFamily="34" charset="0"/>
              </a:rPr>
              <a:t>목차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0AF09-C1C1-4E19-92F2-EFE0B4441925}"/>
              </a:ext>
            </a:extLst>
          </p:cNvPr>
          <p:cNvSpPr/>
          <p:nvPr/>
        </p:nvSpPr>
        <p:spPr>
          <a:xfrm>
            <a:off x="4396154" y="298938"/>
            <a:ext cx="7449593" cy="62601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B7B093-A0A7-42B6-AC61-B794763CBEC8}"/>
              </a:ext>
            </a:extLst>
          </p:cNvPr>
          <p:cNvGrpSpPr/>
          <p:nvPr/>
        </p:nvGrpSpPr>
        <p:grpSpPr>
          <a:xfrm>
            <a:off x="4872302" y="538541"/>
            <a:ext cx="5860467" cy="769441"/>
            <a:chOff x="4801964" y="769273"/>
            <a:chExt cx="3111114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EE37-EB7D-4E6F-B338-2A8078BF7DE7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시스템설계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374F39-4CE4-4913-BE3E-E886A0025E4F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1078E0-7A5A-4746-A039-35635E41E01C}"/>
              </a:ext>
            </a:extLst>
          </p:cNvPr>
          <p:cNvGrpSpPr/>
          <p:nvPr/>
        </p:nvGrpSpPr>
        <p:grpSpPr>
          <a:xfrm>
            <a:off x="4872302" y="1731089"/>
            <a:ext cx="5860466" cy="769441"/>
            <a:chOff x="4801964" y="769273"/>
            <a:chExt cx="3111114" cy="769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2D304-4578-42F0-9876-A9882AD7037A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클래스설계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19D7FC-CE00-4744-8BE5-BACD0278A039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10F4DE-A76F-4A05-8A6D-EEB417524FE8}"/>
              </a:ext>
            </a:extLst>
          </p:cNvPr>
          <p:cNvGrpSpPr/>
          <p:nvPr/>
        </p:nvGrpSpPr>
        <p:grpSpPr>
          <a:xfrm>
            <a:off x="4872303" y="3005009"/>
            <a:ext cx="5860466" cy="1015662"/>
            <a:chOff x="4801964" y="769273"/>
            <a:chExt cx="3111114" cy="1015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8DA0E6-0181-42D5-8A69-08D38360C6C4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시퀀스 다이어그램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12F7CB-F820-411F-83FB-462DECA9FB89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4BE099-7293-45B1-88F8-5A4E0DFA1015}"/>
              </a:ext>
            </a:extLst>
          </p:cNvPr>
          <p:cNvGrpSpPr/>
          <p:nvPr/>
        </p:nvGrpSpPr>
        <p:grpSpPr>
          <a:xfrm>
            <a:off x="4872303" y="4323933"/>
            <a:ext cx="5860466" cy="769441"/>
            <a:chOff x="4801964" y="769273"/>
            <a:chExt cx="3111114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AE0F0-2948-43E5-8F58-26DD7A5955C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유스케이스</a:t>
              </a: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다이어그램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23D422-F94F-451B-8985-47F100875648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2" name="Group 22">
            <a:extLst>
              <a:ext uri="{FF2B5EF4-FFF2-40B4-BE49-F238E27FC236}">
                <a16:creationId xmlns:a16="http://schemas.microsoft.com/office/drawing/2014/main" id="{73C8EB2E-AC5B-4933-7E35-1998F88981A0}"/>
              </a:ext>
            </a:extLst>
          </p:cNvPr>
          <p:cNvGrpSpPr/>
          <p:nvPr/>
        </p:nvGrpSpPr>
        <p:grpSpPr>
          <a:xfrm>
            <a:off x="4872302" y="5379093"/>
            <a:ext cx="5860466" cy="769441"/>
            <a:chOff x="4801964" y="769273"/>
            <a:chExt cx="3111114" cy="7694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E3AB9-2CDF-0B6C-F3EA-26C167C6A533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Restful </a:t>
              </a:r>
              <a:r>
                <a: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설계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BEE55-51E8-431C-4BD9-C481B0254A7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05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01.</a:t>
            </a:r>
            <a:r>
              <a:rPr lang="ko-KR" altLang="en-US" dirty="0"/>
              <a:t>시스템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60370-D47E-837F-C8C3-04FF171F1CD2}"/>
              </a:ext>
            </a:extLst>
          </p:cNvPr>
          <p:cNvSpPr txBox="1"/>
          <p:nvPr/>
        </p:nvSpPr>
        <p:spPr>
          <a:xfrm>
            <a:off x="2651760" y="2148840"/>
            <a:ext cx="700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MVC2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모델 설계 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들어갈 자리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02. </a:t>
            </a:r>
            <a:r>
              <a:rPr lang="ko-KR" altLang="en-US" dirty="0"/>
              <a:t>클래스 설계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2D1F0-E488-16B0-8A6A-D7DF95C4AB20}"/>
              </a:ext>
            </a:extLst>
          </p:cNvPr>
          <p:cNvSpPr txBox="1"/>
          <p:nvPr/>
        </p:nvSpPr>
        <p:spPr>
          <a:xfrm>
            <a:off x="2651760" y="2148840"/>
            <a:ext cx="700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클래스 설계 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들어갈 자리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03. </a:t>
            </a:r>
            <a:r>
              <a:rPr lang="ko-KR" altLang="en-US" dirty="0" err="1"/>
              <a:t>시퀸스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F9A409-2621-4B82-A7D1-BA581F2A9C22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회원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글등록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60EA79F-1467-BF49-3090-2B983DBFC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9" b="8559"/>
          <a:stretch>
            <a:fillRect/>
          </a:stretch>
        </p:blipFill>
        <p:spPr>
          <a:xfrm>
            <a:off x="102870" y="1645920"/>
            <a:ext cx="12089130" cy="4994910"/>
          </a:xfrm>
        </p:spPr>
      </p:pic>
    </p:spTree>
    <p:extLst>
      <p:ext uri="{BB962C8B-B14F-4D97-AF65-F5344CB8AC3E}">
        <p14:creationId xmlns:p14="http://schemas.microsoft.com/office/powerpoint/2010/main" val="13735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You can simply impress your audience and add a unique zing and appeal to your Presentations.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7C770A-16F9-1D14-3103-651DCDD4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75" y="1759447"/>
            <a:ext cx="10010775" cy="420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B3417D-8569-351D-D308-EC714AED8D07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거래게시판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7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You can simply impress your audience and add a unique zing and appeal to your Presentations.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3417D-8569-351D-D308-EC714AED8D07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관리자페이지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3AD4E-5C6C-8E35-5F89-06ECFE49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788003"/>
            <a:ext cx="11573197" cy="47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You can simply impress your audience and add a unique zing and appeal to your Presentations.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3417D-8569-351D-D308-EC714AED8D07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마이페이지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D00FC-4636-4B7D-D2EF-7B7635B7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" y="1616579"/>
            <a:ext cx="10908983" cy="48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dirty="0"/>
          </a:p>
        </p:txBody>
      </p:sp>
      <p:sp>
        <p:nvSpPr>
          <p:cNvPr id="170" name="Rectangle 10">
            <a:extLst>
              <a:ext uri="{FF2B5EF4-FFF2-40B4-BE49-F238E27FC236}">
                <a16:creationId xmlns:a16="http://schemas.microsoft.com/office/drawing/2014/main" id="{0FF2A07B-5FC6-43AD-9ABB-4099FBFC1424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You can simply impress your audience and add a unique zing and appeal to your Presentations.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3417D-8569-351D-D308-EC714AED8D07}"/>
              </a:ext>
            </a:extLst>
          </p:cNvPr>
          <p:cNvSpPr txBox="1"/>
          <p:nvPr/>
        </p:nvSpPr>
        <p:spPr>
          <a:xfrm>
            <a:off x="199072" y="1063756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&lt;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비회원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&gt;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DE15C-ED2E-DB7E-D2B8-75719703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00" y="1856589"/>
            <a:ext cx="8915729" cy="40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5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Section Break Slide Master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효준</dc:creator>
  <cp:lastModifiedBy>효준</cp:lastModifiedBy>
  <cp:revision>4</cp:revision>
  <dcterms:created xsi:type="dcterms:W3CDTF">2022-12-27T04:16:49Z</dcterms:created>
  <dcterms:modified xsi:type="dcterms:W3CDTF">2022-12-27T13:07:52Z</dcterms:modified>
</cp:coreProperties>
</file>