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6EE56E59.xml" ContentType="application/vnd.ms-powerpoint.comments+xml"/>
  <Override PartName="/ppt/comments/modernComment_101_406B9217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B6E7D9-9595-05EE-2812-2BA96C6EFA0F}" name="효준" initials="효" userId="0abb34eb15f8443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6EE56E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C52140-96F3-4B95-9A3B-6F7909C6DCFB}" authorId="{64B6E7D9-9595-05EE-2812-2BA96C6EFA0F}" created="2022-12-28T13:12:10.213">
    <pc:sldMkLst xmlns:pc="http://schemas.microsoft.com/office/powerpoint/2013/main/command">
      <pc:docMk/>
      <pc:sldMk cId="1860529753" sldId="256"/>
    </pc:sldMkLst>
    <p188:txBody>
      <a:bodyPr/>
      <a:lstStyle/>
      <a:p>
        <a:r>
          <a:rPr lang="ko-KR" altLang="en-US"/>
          <a:t>회원 설계(초안)</a:t>
        </a:r>
      </a:p>
    </p188:txBody>
  </p188:cm>
</p188:cmLst>
</file>

<file path=ppt/comments/modernComment_101_406B92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6EDB48-7B3E-4016-B8A6-946683A53584}" authorId="{64B6E7D9-9595-05EE-2812-2BA96C6EFA0F}" created="2022-12-29T04:13:07.524">
    <pc:sldMkLst xmlns:pc="http://schemas.microsoft.com/office/powerpoint/2013/main/command">
      <pc:docMk/>
      <pc:sldMk cId="1080791575" sldId="257"/>
    </pc:sldMkLst>
    <p188:txBody>
      <a:bodyPr/>
      <a:lstStyle/>
      <a:p>
        <a:r>
          <a:rPr lang="ko-KR" altLang="en-US"/>
          <a:t>개념적설계(ERD다이어그램)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E793-F61F-E268-142C-6D27139F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48D08-D41E-6225-68E1-06E6B68F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92C62-669D-2B0A-0B83-3AB7D4F4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75C99-B090-43C4-112E-0B67C8E0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B3D5-2550-657C-08D8-A6F89B71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15240-E5D5-83F2-53A8-080C4135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B6CFD-DF81-4273-A81F-EE4B50A1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A403-B589-67E2-A41B-7C84396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2F1EC-05C9-B363-CD61-F6196A6E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852EE-B9A0-D51B-E32B-71B50C9D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2BCC61-D093-12E6-89D6-FB4978B3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CF6E-56CA-6E05-E327-E3664D6F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F5E41-588D-DAB9-5862-F876DBE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0A270-E628-8237-A3C8-23133D82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9F88C-3661-BAE6-5088-BFCDE494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D144-C720-B7B8-B14A-3C3BCC11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2232A-B53F-E117-6885-66C4FE8F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E31BE-5437-D2E6-8627-0CABD7B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2ADAA-53C7-D3F1-26CB-08E04533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9188-5619-FBCC-511E-BAFC1091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D6F4-2449-A101-1BDA-1D781955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57FB7-3AC4-4767-6525-A6098E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7B8BE-76E5-DA36-98BA-06571DB7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412F-A03A-1D30-A3F5-D269C1C6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00710-A09F-FD28-4F1A-6A28EA83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4D76F-048C-BCA2-0AE2-47BA5758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CBDE6-1514-DED2-E441-27A568A43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53C91-D9FC-8937-A053-32DCA0EB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456FB-5930-1E1A-DAC1-95FEC88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A3B9A-546F-B645-D6F7-96C7814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65A01-12BC-A51C-2941-12B0B3C0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15097-1867-3908-A4B0-F4585415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EBBB2-DC82-8A08-C9C7-1DC57656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0A5F8-1153-CEC7-C531-3A571A357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EE850-D35A-1DD8-1278-1960B077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E31E5-1557-F572-E81E-5258EE56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DE29C5-5868-9C2E-55C4-93A93BBC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A8B29-E38D-618A-CD8C-A8B6FF0B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3FCF73-1C9F-BEE9-51CC-B3BE1AA3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0276-2ED7-A90C-394F-B2B445BC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BE11D-DA73-3838-B2B1-C2D0CB4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C774F-97D9-90BF-D026-AC85AA2C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07ED4-3999-DA3B-4E4C-B9D7188F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4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CF6957-EA59-A7F5-7F75-636489DC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93761-D092-4A98-C16E-FD392755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639C1-46C5-998F-34FC-C65BD1E7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CA7CB-DF86-81C0-04FA-C4EE19D1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4BED6-709E-B9BE-5D05-B6969313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956F0-D690-2D7C-3FF8-6B8D6876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75A63-CC1B-2BDB-3350-B84B43F0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549F7-E127-2FB7-64A5-E2385BFF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C5656-91C0-F745-CE9A-5B8AF429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E24AE-E89A-96B9-B755-A942072F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B8ABC-22E0-7847-1165-0E611AF9D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13874-0A73-E0EC-7929-1EC839FF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4BE51-9003-416D-D92E-78207F35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03F82-2AD6-C7D4-C6E5-AAA2E831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B3BE-7580-8313-7B65-67CD48B1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D64F3E-70E6-2A7A-1F64-237A0F74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CF340-7917-4787-B2B9-0D845933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39264-BAD1-A995-A78C-71AC4CA0F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6FEE9-A160-95BD-36FE-2B1AAF77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D7B41-0F5C-09E1-AE3A-D3D957EB0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6EE56E5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06B92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CBBD7E-5625-19DF-8722-2AECEAAE3663}"/>
              </a:ext>
            </a:extLst>
          </p:cNvPr>
          <p:cNvSpPr/>
          <p:nvPr/>
        </p:nvSpPr>
        <p:spPr>
          <a:xfrm>
            <a:off x="5478011" y="2306972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会員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BE11223-151C-A755-3DEF-304DB22569B0}"/>
              </a:ext>
            </a:extLst>
          </p:cNvPr>
          <p:cNvSpPr/>
          <p:nvPr/>
        </p:nvSpPr>
        <p:spPr>
          <a:xfrm>
            <a:off x="5423482" y="1174458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接近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BF1E9-959D-679C-6621-86A83C70A207}"/>
              </a:ext>
            </a:extLst>
          </p:cNvPr>
          <p:cNvSpPr/>
          <p:nvPr/>
        </p:nvSpPr>
        <p:spPr>
          <a:xfrm>
            <a:off x="3900881" y="444616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お知らせ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0D19C-C4F0-6EE9-35E8-7D1463318FD9}"/>
              </a:ext>
            </a:extLst>
          </p:cNvPr>
          <p:cNvSpPr/>
          <p:nvPr/>
        </p:nvSpPr>
        <p:spPr>
          <a:xfrm>
            <a:off x="7139031" y="444616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Q&amp;A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9C07B2D4-CFD4-86A7-8FC4-A1525B79EDCF}"/>
              </a:ext>
            </a:extLst>
          </p:cNvPr>
          <p:cNvSpPr/>
          <p:nvPr/>
        </p:nvSpPr>
        <p:spPr>
          <a:xfrm>
            <a:off x="8535798" y="1174458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質問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C6FFC35-A8E9-75E8-DBBB-A35743865326}"/>
              </a:ext>
            </a:extLst>
          </p:cNvPr>
          <p:cNvSpPr/>
          <p:nvPr/>
        </p:nvSpPr>
        <p:spPr>
          <a:xfrm>
            <a:off x="5423482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接近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5F2A67A-456B-58DE-DDD0-2085807A6F0E}"/>
              </a:ext>
            </a:extLst>
          </p:cNvPr>
          <p:cNvSpPr/>
          <p:nvPr/>
        </p:nvSpPr>
        <p:spPr>
          <a:xfrm>
            <a:off x="7386506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付与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DCAEDD83-9CF1-F8CF-78C7-E4AAE680D940}"/>
              </a:ext>
            </a:extLst>
          </p:cNvPr>
          <p:cNvSpPr/>
          <p:nvPr/>
        </p:nvSpPr>
        <p:spPr>
          <a:xfrm>
            <a:off x="3678572" y="3204594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吸入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C05F54-D21C-2B8C-7F7A-A29C96458F8E}"/>
              </a:ext>
            </a:extLst>
          </p:cNvPr>
          <p:cNvSpPr/>
          <p:nvPr/>
        </p:nvSpPr>
        <p:spPr>
          <a:xfrm>
            <a:off x="8535798" y="4035104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権限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88246-6854-A203-8716-CC2C3CF16364}"/>
              </a:ext>
            </a:extLst>
          </p:cNvPr>
          <p:cNvSpPr/>
          <p:nvPr/>
        </p:nvSpPr>
        <p:spPr>
          <a:xfrm>
            <a:off x="5478011" y="409382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取引掲示板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34AD501C-AB83-F90A-25FE-349C8B2CC471}"/>
              </a:ext>
            </a:extLst>
          </p:cNvPr>
          <p:cNvSpPr/>
          <p:nvPr/>
        </p:nvSpPr>
        <p:spPr>
          <a:xfrm>
            <a:off x="1799438" y="2575420"/>
            <a:ext cx="1231341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いいね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061B140-5478-61D7-8CEF-69C8C2FB466D}"/>
              </a:ext>
            </a:extLst>
          </p:cNvPr>
          <p:cNvSpPr/>
          <p:nvPr/>
        </p:nvSpPr>
        <p:spPr>
          <a:xfrm>
            <a:off x="5423482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品目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CB55B1FA-AEAD-C935-9FE2-0B4B96C02201}"/>
              </a:ext>
            </a:extLst>
          </p:cNvPr>
          <p:cNvSpPr/>
          <p:nvPr/>
        </p:nvSpPr>
        <p:spPr>
          <a:xfrm>
            <a:off x="7386506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場所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B8CC29-5A96-FFF5-406E-527C3BC314B5}"/>
              </a:ext>
            </a:extLst>
          </p:cNvPr>
          <p:cNvSpPr/>
          <p:nvPr/>
        </p:nvSpPr>
        <p:spPr>
          <a:xfrm>
            <a:off x="3678572" y="5234730"/>
            <a:ext cx="1006679" cy="50334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追加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2FEB0-CAA7-ECFF-BDF8-54A965418B57}"/>
              </a:ext>
            </a:extLst>
          </p:cNvPr>
          <p:cNvSpPr/>
          <p:nvPr/>
        </p:nvSpPr>
        <p:spPr>
          <a:xfrm>
            <a:off x="5478011" y="600651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品目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E09DC4-B415-18C2-8683-F22E1AEA7A6D}"/>
              </a:ext>
            </a:extLst>
          </p:cNvPr>
          <p:cNvSpPr/>
          <p:nvPr/>
        </p:nvSpPr>
        <p:spPr>
          <a:xfrm>
            <a:off x="3733100" y="6006517"/>
            <a:ext cx="89762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イメージ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6C6402-1CE8-114A-8095-3AD9E4B692EA}"/>
              </a:ext>
            </a:extLst>
          </p:cNvPr>
          <p:cNvSpPr/>
          <p:nvPr/>
        </p:nvSpPr>
        <p:spPr>
          <a:xfrm>
            <a:off x="7437306" y="6006517"/>
            <a:ext cx="1098492" cy="52011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道路名コード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DA635C-F873-063B-2698-84EEAF54EA61}"/>
              </a:ext>
            </a:extLst>
          </p:cNvPr>
          <p:cNvCxnSpPr>
            <a:stCxn id="6" idx="2"/>
            <a:endCxn id="5" idx="1"/>
          </p:cNvCxnSpPr>
          <p:nvPr/>
        </p:nvCxnSpPr>
        <p:spPr>
          <a:xfrm>
            <a:off x="4349692" y="964734"/>
            <a:ext cx="1073790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D0EEB3-018B-C303-681A-A7497DA109E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6430161" y="964734"/>
            <a:ext cx="1157681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37756F-16BD-3749-4D7A-7DCD0BCB86F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7587842" y="964734"/>
            <a:ext cx="947956" cy="46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1A95C2-CDBC-9063-DB7C-19206C5F91BC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6375633" y="1677798"/>
            <a:ext cx="2663505" cy="88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A9905D-574A-E56E-F475-E2494FB5CF5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926822" y="1677798"/>
            <a:ext cx="0" cy="629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99ADEC-5DC7-80D5-74F6-4E029518837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3030779" y="2567031"/>
            <a:ext cx="2447232" cy="26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A30042-B986-0CBD-AC35-BAE6AAED12FE}"/>
              </a:ext>
            </a:extLst>
          </p:cNvPr>
          <p:cNvCxnSpPr>
            <a:cxnSpLocks/>
          </p:cNvCxnSpPr>
          <p:nvPr/>
        </p:nvCxnSpPr>
        <p:spPr>
          <a:xfrm flipV="1">
            <a:off x="4142064" y="2583809"/>
            <a:ext cx="1281418" cy="610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74F6223-327A-58A9-E6BA-F43A2CB7288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26822" y="2827090"/>
            <a:ext cx="0" cy="377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2A08F6-0A6D-3A9D-2D12-E87BAFD00122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flipH="1" flipV="1">
            <a:off x="6375633" y="2567031"/>
            <a:ext cx="1514213" cy="63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9A9879-818F-431C-9B0A-3C5D08C64EAF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H="1" flipV="1">
            <a:off x="7889846" y="3707934"/>
            <a:ext cx="1094763" cy="32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233024-D4B2-0889-EF9E-C737F83BAF6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926822" y="3707934"/>
            <a:ext cx="0" cy="385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4205D39-99DB-EF3D-DBB8-15E49DB9CD01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>
            <a:off x="4181912" y="3707934"/>
            <a:ext cx="1296099" cy="64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083934-FD7B-C921-39DC-ADEC7F156C1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181912" y="4613945"/>
            <a:ext cx="1744910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261655-FEA8-90E9-8047-693DCB509F3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926822" y="4613945"/>
            <a:ext cx="0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F96E428-FBEF-3466-8997-B992B1AAB5B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5926822" y="4613945"/>
            <a:ext cx="1963024" cy="62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9A600A-4529-6BBC-E16D-A449E99DAE6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181911" y="5738070"/>
            <a:ext cx="1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F00578-890D-A065-AA34-2AF742F93E0D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926822" y="5738070"/>
            <a:ext cx="0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55E046A-B1ED-FB61-C819-159261DF1AD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889846" y="5738070"/>
            <a:ext cx="96706" cy="268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EC63CF4-55A0-27CD-7030-2D7DA0B468C9}"/>
              </a:ext>
            </a:extLst>
          </p:cNvPr>
          <p:cNvSpPr/>
          <p:nvPr/>
        </p:nvSpPr>
        <p:spPr>
          <a:xfrm>
            <a:off x="463491" y="1532202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例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AC568A1-F08A-DF77-23CD-A0B2E7133B5B}"/>
              </a:ext>
            </a:extLst>
          </p:cNvPr>
          <p:cNvSpPr/>
          <p:nvPr/>
        </p:nvSpPr>
        <p:spPr>
          <a:xfrm>
            <a:off x="463491" y="2524340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例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14F997B-7024-82E3-6705-86AA36FC18CA}"/>
              </a:ext>
            </a:extLst>
          </p:cNvPr>
          <p:cNvSpPr/>
          <p:nvPr/>
        </p:nvSpPr>
        <p:spPr>
          <a:xfrm>
            <a:off x="463491" y="3516478"/>
            <a:ext cx="802636" cy="629174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例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DF0BEE-BD14-ED45-B625-0AE20014034E}"/>
              </a:ext>
            </a:extLst>
          </p:cNvPr>
          <p:cNvCxnSpPr>
            <a:stCxn id="54" idx="5"/>
            <a:endCxn id="14" idx="1"/>
          </p:cNvCxnSpPr>
          <p:nvPr/>
        </p:nvCxnSpPr>
        <p:spPr>
          <a:xfrm>
            <a:off x="1148584" y="2069236"/>
            <a:ext cx="650854" cy="75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9FDCC1-64C8-F01D-2F1C-F84C7496D06F}"/>
              </a:ext>
            </a:extLst>
          </p:cNvPr>
          <p:cNvCxnSpPr>
            <a:stCxn id="55" idx="6"/>
            <a:endCxn id="14" idx="1"/>
          </p:cNvCxnSpPr>
          <p:nvPr/>
        </p:nvCxnSpPr>
        <p:spPr>
          <a:xfrm flipV="1">
            <a:off x="1266127" y="2827090"/>
            <a:ext cx="533311" cy="1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4345FF0-5D2A-EB81-0FB1-98BDCD3D6C11}"/>
              </a:ext>
            </a:extLst>
          </p:cNvPr>
          <p:cNvCxnSpPr>
            <a:stCxn id="56" idx="6"/>
            <a:endCxn id="14" idx="1"/>
          </p:cNvCxnSpPr>
          <p:nvPr/>
        </p:nvCxnSpPr>
        <p:spPr>
          <a:xfrm flipV="1">
            <a:off x="1266127" y="2827090"/>
            <a:ext cx="533311" cy="1003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E9520808-3F9E-085D-9350-F0E8F0396AFB}"/>
              </a:ext>
            </a:extLst>
          </p:cNvPr>
          <p:cNvCxnSpPr>
            <a:stCxn id="4" idx="0"/>
            <a:endCxn id="4" idx="3"/>
          </p:cNvCxnSpPr>
          <p:nvPr/>
        </p:nvCxnSpPr>
        <p:spPr>
          <a:xfrm rot="16200000" flipH="1">
            <a:off x="6021197" y="2212596"/>
            <a:ext cx="260059" cy="448811"/>
          </a:xfrm>
          <a:prstGeom prst="curvedConnector4">
            <a:avLst>
              <a:gd name="adj1" fmla="val -236362"/>
              <a:gd name="adj2" fmla="val 506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78F39B-9F2A-2EC1-459A-08FAC0F629D5}"/>
              </a:ext>
            </a:extLst>
          </p:cNvPr>
          <p:cNvSpPr txBox="1"/>
          <p:nvPr/>
        </p:nvSpPr>
        <p:spPr>
          <a:xfrm>
            <a:off x="4544992" y="120405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1F37B7-1FF3-555D-6200-D3DCC3DC7563}"/>
              </a:ext>
            </a:extLst>
          </p:cNvPr>
          <p:cNvSpPr txBox="1"/>
          <p:nvPr/>
        </p:nvSpPr>
        <p:spPr>
          <a:xfrm>
            <a:off x="6883680" y="120405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9A7A8B-E160-9805-DD04-1EBE8DF07FE3}"/>
              </a:ext>
            </a:extLst>
          </p:cNvPr>
          <p:cNvSpPr txBox="1"/>
          <p:nvPr/>
        </p:nvSpPr>
        <p:spPr>
          <a:xfrm>
            <a:off x="8123506" y="960215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3B2221-6B63-43AB-9669-97BE0BD2AB80}"/>
              </a:ext>
            </a:extLst>
          </p:cNvPr>
          <p:cNvSpPr txBox="1"/>
          <p:nvPr/>
        </p:nvSpPr>
        <p:spPr>
          <a:xfrm>
            <a:off x="4544992" y="2601925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95F77F-8780-CB4B-C2B9-BCF591A996A3}"/>
              </a:ext>
            </a:extLst>
          </p:cNvPr>
          <p:cNvSpPr txBox="1"/>
          <p:nvPr/>
        </p:nvSpPr>
        <p:spPr>
          <a:xfrm>
            <a:off x="4544992" y="3665881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4E4E4E-7B7F-3E12-FB3D-10194DBED3AF}"/>
              </a:ext>
            </a:extLst>
          </p:cNvPr>
          <p:cNvSpPr txBox="1"/>
          <p:nvPr/>
        </p:nvSpPr>
        <p:spPr>
          <a:xfrm>
            <a:off x="5742263" y="282445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452C58-C6AF-ACFB-228E-B59448CC9737}"/>
              </a:ext>
            </a:extLst>
          </p:cNvPr>
          <p:cNvSpPr txBox="1"/>
          <p:nvPr/>
        </p:nvSpPr>
        <p:spPr>
          <a:xfrm>
            <a:off x="6759429" y="282445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FF9AED-B8D6-7CEA-9073-663845BD425B}"/>
              </a:ext>
            </a:extLst>
          </p:cNvPr>
          <p:cNvSpPr txBox="1"/>
          <p:nvPr/>
        </p:nvSpPr>
        <p:spPr>
          <a:xfrm>
            <a:off x="8236148" y="3541802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0BA0D3-7AEA-08FD-D101-25664BF95AEF}"/>
              </a:ext>
            </a:extLst>
          </p:cNvPr>
          <p:cNvSpPr txBox="1"/>
          <p:nvPr/>
        </p:nvSpPr>
        <p:spPr>
          <a:xfrm>
            <a:off x="5759555" y="3686853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7EF467-268B-EC58-6FC4-3C97463C5350}"/>
              </a:ext>
            </a:extLst>
          </p:cNvPr>
          <p:cNvSpPr txBox="1"/>
          <p:nvPr/>
        </p:nvSpPr>
        <p:spPr>
          <a:xfrm>
            <a:off x="6883679" y="4777888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5C0D7A-3CCC-E9D7-CC29-1F85623774D1}"/>
              </a:ext>
            </a:extLst>
          </p:cNvPr>
          <p:cNvSpPr txBox="1"/>
          <p:nvPr/>
        </p:nvSpPr>
        <p:spPr>
          <a:xfrm>
            <a:off x="5523893" y="476064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4262D8-9EB3-FE90-7247-E3366D7EE8D9}"/>
              </a:ext>
            </a:extLst>
          </p:cNvPr>
          <p:cNvSpPr txBox="1"/>
          <p:nvPr/>
        </p:nvSpPr>
        <p:spPr>
          <a:xfrm>
            <a:off x="4331072" y="4731390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36B6AA-B810-3E28-C781-6A2EC6182390}"/>
              </a:ext>
            </a:extLst>
          </p:cNvPr>
          <p:cNvSpPr txBox="1"/>
          <p:nvPr/>
        </p:nvSpPr>
        <p:spPr>
          <a:xfrm>
            <a:off x="3994674" y="5670849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ED20A5-1313-E68B-3392-961C2B2E3C86}"/>
              </a:ext>
            </a:extLst>
          </p:cNvPr>
          <p:cNvSpPr txBox="1"/>
          <p:nvPr/>
        </p:nvSpPr>
        <p:spPr>
          <a:xfrm>
            <a:off x="5759554" y="5668814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72B27B-6C7B-2D4B-EDC4-D38085417DDA}"/>
              </a:ext>
            </a:extLst>
          </p:cNvPr>
          <p:cNvSpPr txBox="1"/>
          <p:nvPr/>
        </p:nvSpPr>
        <p:spPr>
          <a:xfrm>
            <a:off x="7705520" y="5687829"/>
            <a:ext cx="59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336508-78C2-05E6-6FAA-558576B37CB5}"/>
              </a:ext>
            </a:extLst>
          </p:cNvPr>
          <p:cNvSpPr txBox="1"/>
          <p:nvPr/>
        </p:nvSpPr>
        <p:spPr>
          <a:xfrm>
            <a:off x="6883679" y="1702641"/>
            <a:ext cx="1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情報変更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9753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2B75D-0E92-59D5-B8D4-385D0C935A57}"/>
              </a:ext>
            </a:extLst>
          </p:cNvPr>
          <p:cNvSpPr/>
          <p:nvPr/>
        </p:nvSpPr>
        <p:spPr>
          <a:xfrm>
            <a:off x="5425440" y="211836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会員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FB62EFC-7FAC-F372-F82A-267DC7D332F3}"/>
              </a:ext>
            </a:extLst>
          </p:cNvPr>
          <p:cNvSpPr/>
          <p:nvPr/>
        </p:nvSpPr>
        <p:spPr>
          <a:xfrm>
            <a:off x="5425440" y="118872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接近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49F75F-E24A-E991-C91B-6C4A0AA4DEB5}"/>
              </a:ext>
            </a:extLst>
          </p:cNvPr>
          <p:cNvSpPr/>
          <p:nvPr/>
        </p:nvSpPr>
        <p:spPr>
          <a:xfrm>
            <a:off x="3982720" y="37084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お知らせ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63107-0251-88DE-DBA5-A8DB9E501560}"/>
              </a:ext>
            </a:extLst>
          </p:cNvPr>
          <p:cNvSpPr/>
          <p:nvPr/>
        </p:nvSpPr>
        <p:spPr>
          <a:xfrm>
            <a:off x="6451600" y="37084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Q&amp;A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0A3B5DB-10F9-6642-1947-B77B93815BE5}"/>
              </a:ext>
            </a:extLst>
          </p:cNvPr>
          <p:cNvSpPr/>
          <p:nvPr/>
        </p:nvSpPr>
        <p:spPr>
          <a:xfrm>
            <a:off x="2865120" y="1417320"/>
            <a:ext cx="1534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会員情報変更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F4896722-B4B8-5F49-2363-D9491C320A7D}"/>
              </a:ext>
            </a:extLst>
          </p:cNvPr>
          <p:cNvSpPr/>
          <p:nvPr/>
        </p:nvSpPr>
        <p:spPr>
          <a:xfrm>
            <a:off x="7477760" y="137414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質問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2E8C864-F4CD-84AC-36B0-6F548039FD6C}"/>
              </a:ext>
            </a:extLst>
          </p:cNvPr>
          <p:cNvSpPr/>
          <p:nvPr/>
        </p:nvSpPr>
        <p:spPr>
          <a:xfrm>
            <a:off x="9017000" y="146558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通知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8DCF18-68C4-3B54-FD25-BEF1AE0AF6D4}"/>
              </a:ext>
            </a:extLst>
          </p:cNvPr>
          <p:cNvSpPr/>
          <p:nvPr/>
        </p:nvSpPr>
        <p:spPr>
          <a:xfrm>
            <a:off x="10678160" y="146685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通</a:t>
            </a:r>
            <a:r>
              <a:rPr lang="ja-JP" altLang="en-US" sz="1100" dirty="0" smtClean="0">
                <a:solidFill>
                  <a:srgbClr val="FF0000"/>
                </a:solidFill>
              </a:rPr>
              <a:t>知</a:t>
            </a:r>
            <a:r>
              <a:rPr lang="en-US" altLang="ja-JP" sz="1100" dirty="0" smtClean="0">
                <a:solidFill>
                  <a:srgbClr val="FF0000"/>
                </a:solidFill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</a:rPr>
              <a:t>未完成</a:t>
            </a:r>
            <a:r>
              <a:rPr lang="en-US" altLang="ja-JP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1FD178C-79A9-2771-BF89-1484D397B44E}"/>
              </a:ext>
            </a:extLst>
          </p:cNvPr>
          <p:cNvSpPr/>
          <p:nvPr/>
        </p:nvSpPr>
        <p:spPr>
          <a:xfrm>
            <a:off x="1833880" y="2128520"/>
            <a:ext cx="153924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ポイント支払い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74954041-7DAD-BE93-237C-412523F7CCB8}"/>
              </a:ext>
            </a:extLst>
          </p:cNvPr>
          <p:cNvSpPr/>
          <p:nvPr/>
        </p:nvSpPr>
        <p:spPr>
          <a:xfrm>
            <a:off x="7477760" y="211836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付与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BE9976-0073-674A-7451-392707FFE188}"/>
              </a:ext>
            </a:extLst>
          </p:cNvPr>
          <p:cNvSpPr/>
          <p:nvPr/>
        </p:nvSpPr>
        <p:spPr>
          <a:xfrm>
            <a:off x="9017000" y="211836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権限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094E731-C172-BF2F-3189-160193E7FFD9}"/>
              </a:ext>
            </a:extLst>
          </p:cNvPr>
          <p:cNvSpPr/>
          <p:nvPr/>
        </p:nvSpPr>
        <p:spPr>
          <a:xfrm>
            <a:off x="2346960" y="34290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吸入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E3ACDD89-7D75-C54B-4A35-DDE311F19AB5}"/>
              </a:ext>
            </a:extLst>
          </p:cNvPr>
          <p:cNvSpPr/>
          <p:nvPr/>
        </p:nvSpPr>
        <p:spPr>
          <a:xfrm>
            <a:off x="5425440" y="342900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販売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5BDDC83D-6070-7CBD-FAE0-3625FB2B271B}"/>
              </a:ext>
            </a:extLst>
          </p:cNvPr>
          <p:cNvSpPr/>
          <p:nvPr/>
        </p:nvSpPr>
        <p:spPr>
          <a:xfrm>
            <a:off x="7373620" y="3429000"/>
            <a:ext cx="125222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いいね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BA3213-09E0-75D3-42D9-C59AE4AEEA3F}"/>
              </a:ext>
            </a:extLst>
          </p:cNvPr>
          <p:cNvSpPr/>
          <p:nvPr/>
        </p:nvSpPr>
        <p:spPr>
          <a:xfrm>
            <a:off x="9331960" y="342900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いいねリスト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86104B-E570-5618-13DD-3151DF725E16}"/>
              </a:ext>
            </a:extLst>
          </p:cNvPr>
          <p:cNvSpPr/>
          <p:nvPr/>
        </p:nvSpPr>
        <p:spPr>
          <a:xfrm>
            <a:off x="5425440" y="4566921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取引掲示板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571C18A5-D85B-797E-364A-26532013326D}"/>
              </a:ext>
            </a:extLst>
          </p:cNvPr>
          <p:cNvSpPr/>
          <p:nvPr/>
        </p:nvSpPr>
        <p:spPr>
          <a:xfrm>
            <a:off x="7274560" y="4462780"/>
            <a:ext cx="157988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チャット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CCE8BB33-5C01-AF76-D8FE-03E5113E1C58}"/>
              </a:ext>
            </a:extLst>
          </p:cNvPr>
          <p:cNvSpPr/>
          <p:nvPr/>
        </p:nvSpPr>
        <p:spPr>
          <a:xfrm>
            <a:off x="2346960" y="4729480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申告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6AA131-6C3C-79B9-D16B-66D0C91B4561}"/>
              </a:ext>
            </a:extLst>
          </p:cNvPr>
          <p:cNvSpPr/>
          <p:nvPr/>
        </p:nvSpPr>
        <p:spPr>
          <a:xfrm>
            <a:off x="284480" y="418592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申告履歴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9F9876-FCBE-8E80-0321-618F609E6AF2}"/>
              </a:ext>
            </a:extLst>
          </p:cNvPr>
          <p:cNvSpPr/>
          <p:nvPr/>
        </p:nvSpPr>
        <p:spPr>
          <a:xfrm>
            <a:off x="9652000" y="44627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1:1</a:t>
            </a:r>
            <a:r>
              <a:rPr lang="ja-JP" altLang="en-US" sz="1100" dirty="0">
                <a:solidFill>
                  <a:schemeClr val="tx1"/>
                </a:solidFill>
              </a:rPr>
              <a:t>チャット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CE60A8D9-4E12-D471-3DF0-640156FFCC0E}"/>
              </a:ext>
            </a:extLst>
          </p:cNvPr>
          <p:cNvSpPr/>
          <p:nvPr/>
        </p:nvSpPr>
        <p:spPr>
          <a:xfrm>
            <a:off x="542544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品目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9335EEF4-B5B4-EED5-9CFB-372AAD593F86}"/>
              </a:ext>
            </a:extLst>
          </p:cNvPr>
          <p:cNvSpPr/>
          <p:nvPr/>
        </p:nvSpPr>
        <p:spPr>
          <a:xfrm>
            <a:off x="398272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追加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3767C1A1-8C47-448C-8203-B135989B045C}"/>
              </a:ext>
            </a:extLst>
          </p:cNvPr>
          <p:cNvSpPr/>
          <p:nvPr/>
        </p:nvSpPr>
        <p:spPr>
          <a:xfrm>
            <a:off x="6868160" y="546608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場所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1CB504-981E-09A6-5558-B628EED492EF}"/>
              </a:ext>
            </a:extLst>
          </p:cNvPr>
          <p:cNvSpPr/>
          <p:nvPr/>
        </p:nvSpPr>
        <p:spPr>
          <a:xfrm>
            <a:off x="5425440" y="63042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品目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DB77A-20EC-782A-5231-2C27D71B2A29}"/>
              </a:ext>
            </a:extLst>
          </p:cNvPr>
          <p:cNvSpPr/>
          <p:nvPr/>
        </p:nvSpPr>
        <p:spPr>
          <a:xfrm>
            <a:off x="6868160" y="630428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道路名コード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F3BEF7-D380-883C-6D9F-CA6B180C7AD5}"/>
              </a:ext>
            </a:extLst>
          </p:cNvPr>
          <p:cNvSpPr/>
          <p:nvPr/>
        </p:nvSpPr>
        <p:spPr>
          <a:xfrm>
            <a:off x="3982720" y="6276000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イメージ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AC8CF09E-7174-C720-5D52-5004E8891FB9}"/>
              </a:ext>
            </a:extLst>
          </p:cNvPr>
          <p:cNvSpPr/>
          <p:nvPr/>
        </p:nvSpPr>
        <p:spPr>
          <a:xfrm>
            <a:off x="284480" y="5077461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理由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BCB5532D-3280-DC7C-06A0-F244147FD3E0}"/>
              </a:ext>
            </a:extLst>
          </p:cNvPr>
          <p:cNvSpPr/>
          <p:nvPr/>
        </p:nvSpPr>
        <p:spPr>
          <a:xfrm>
            <a:off x="9652000" y="5198358"/>
            <a:ext cx="1026160" cy="553720"/>
          </a:xfrm>
          <a:prstGeom prst="diamond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履歴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066CF-9B4C-B971-DE7F-9107C5D28149}"/>
              </a:ext>
            </a:extLst>
          </p:cNvPr>
          <p:cNvSpPr/>
          <p:nvPr/>
        </p:nvSpPr>
        <p:spPr>
          <a:xfrm>
            <a:off x="284480" y="5969002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申告理由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CF83E6-6DF5-C509-7CC9-98C501FB26FE}"/>
              </a:ext>
            </a:extLst>
          </p:cNvPr>
          <p:cNvSpPr/>
          <p:nvPr/>
        </p:nvSpPr>
        <p:spPr>
          <a:xfrm>
            <a:off x="9652000" y="6132829"/>
            <a:ext cx="1026160" cy="55372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チャッ</a:t>
            </a:r>
            <a:r>
              <a:rPr lang="ja-JP" altLang="en-US" sz="1100" dirty="0" smtClean="0">
                <a:solidFill>
                  <a:schemeClr val="tx1"/>
                </a:solidFill>
              </a:rPr>
              <a:t>ト履歴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B2BE24-EF48-311E-9909-CD11DB47A76B}"/>
              </a:ext>
            </a:extLst>
          </p:cNvPr>
          <p:cNvCxnSpPr>
            <a:stCxn id="5" idx="1"/>
            <a:endCxn id="6" idx="2"/>
          </p:cNvCxnSpPr>
          <p:nvPr/>
        </p:nvCxnSpPr>
        <p:spPr>
          <a:xfrm flipH="1" flipV="1">
            <a:off x="4495800" y="924560"/>
            <a:ext cx="929640" cy="541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7A14AF3-1DF8-8ED4-1041-5385B61E653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6451600" y="924560"/>
            <a:ext cx="513080" cy="541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906DDD0-BE09-9201-1DA2-9095CA22D77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938520" y="1742440"/>
            <a:ext cx="0" cy="37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412537-DFC6-B9AB-07FF-EBF7BC8804A6}"/>
              </a:ext>
            </a:extLst>
          </p:cNvPr>
          <p:cNvCxnSpPr>
            <a:stCxn id="9" idx="1"/>
            <a:endCxn id="4" idx="0"/>
          </p:cNvCxnSpPr>
          <p:nvPr/>
        </p:nvCxnSpPr>
        <p:spPr>
          <a:xfrm flipH="1">
            <a:off x="5938520" y="1651000"/>
            <a:ext cx="1539240" cy="46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85858BA-A7AA-B39D-085E-CC86BB160F6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399280" y="1694180"/>
            <a:ext cx="102616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63A9C1-A5BA-8792-11B7-A69F48C369A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3632200" y="1971040"/>
            <a:ext cx="1793240" cy="4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DE7A57-D2B1-7B6D-96FB-B2C016B1DA2D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03500" y="2661920"/>
            <a:ext cx="282194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6A0BEE-441E-3BD7-F8D5-83B89BFF75F9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373120" y="2395220"/>
            <a:ext cx="20523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47198F2-F8F6-3C0C-5BA4-9A6CF3D12FD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451600" y="2395220"/>
            <a:ext cx="1026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AB8037-41CD-397C-B09C-3B7E6BEC31C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03920" y="2395220"/>
            <a:ext cx="513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93A6810-8FCC-92B7-4F48-FA986EAC704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6964680" y="924560"/>
            <a:ext cx="102616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FF3E6CF-EE7E-1457-2975-96E86CCC957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6451600" y="1742440"/>
            <a:ext cx="2565400" cy="652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057D79B-42EB-5A3F-9B78-F63C5273AD5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0043160" y="1742440"/>
            <a:ext cx="635000" cy="1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81C4A0D-4C3A-7931-DBC7-29CF9BC82E8D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5938520" y="2672080"/>
            <a:ext cx="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CBE8397-58E2-F25D-3F12-12D5D0CC53B4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2860040" y="2672080"/>
            <a:ext cx="307848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2D56FEB-56AC-F21D-ABBE-98E2F9BD312C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938520" y="2672080"/>
            <a:ext cx="2061210" cy="75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E03C66F-01A0-F1A6-C458-57DF5E776FE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625840" y="3705860"/>
            <a:ext cx="706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0D5E044-1281-1DB1-5719-C37E7BE571C7}"/>
              </a:ext>
            </a:extLst>
          </p:cNvPr>
          <p:cNvCxnSpPr>
            <a:stCxn id="4" idx="2"/>
            <a:endCxn id="26" idx="0"/>
          </p:cNvCxnSpPr>
          <p:nvPr/>
        </p:nvCxnSpPr>
        <p:spPr>
          <a:xfrm>
            <a:off x="5938520" y="2672080"/>
            <a:ext cx="1442720" cy="279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50BB43-6A13-F41B-6807-19A6E16514C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938520" y="3982720"/>
            <a:ext cx="0" cy="584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AA7F220-0E02-56D0-D455-9B1E8B413DCE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>
            <a:off x="2860040" y="3982720"/>
            <a:ext cx="2565400" cy="86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04EBD6E-0516-9DD5-A052-4F382C997D4E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373120" y="4843781"/>
            <a:ext cx="2052320" cy="16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4CF23C0-22F2-7E37-5979-9D5CF010206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310640" y="4462780"/>
            <a:ext cx="1036320" cy="543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76F6335-34DE-611D-5DAF-2AB3E2DBA4D9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97560" y="4739640"/>
            <a:ext cx="0" cy="3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DDDC603-5459-EC9E-3A2D-2197B9002F99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797560" y="5631181"/>
            <a:ext cx="0" cy="3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FE066EB-666F-BDB5-05DC-4AC9DC953045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4495800" y="5120641"/>
            <a:ext cx="144272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1DCCBC5-A8EB-F00E-95FA-178DC383F72B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5938520" y="5120641"/>
            <a:ext cx="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0D23BB9-EB9D-E4B5-6784-6EACE382AFD3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5938520" y="5120641"/>
            <a:ext cx="1442720" cy="345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C9BF1FD-E9AD-04DF-AFEE-03B65B080397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495800" y="6019801"/>
            <a:ext cx="0" cy="256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20A8299-4BF6-882F-4E43-9F6331BCC841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938520" y="6019801"/>
            <a:ext cx="0" cy="284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B715F9D-D940-EE85-B9E0-1A6791E8ACE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381240" y="6019801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C94654C-54FC-D0A4-F5FC-819AD181AF8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6451600" y="4739640"/>
            <a:ext cx="822960" cy="1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E3FBD99-B702-3217-1C51-F9EB5FB73F39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8854440" y="4739640"/>
            <a:ext cx="797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8E160A8-3F6C-7EF4-21C9-611F4CDA0A7C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>
            <a:off x="10165080" y="5016500"/>
            <a:ext cx="0" cy="18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FB0E915-45B7-7442-0DC1-1AC49B900516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10165080" y="5752078"/>
            <a:ext cx="0" cy="38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2A9126-F374-D8CF-C2D9-68032EAF5581}"/>
              </a:ext>
            </a:extLst>
          </p:cNvPr>
          <p:cNvSpPr txBox="1"/>
          <p:nvPr/>
        </p:nvSpPr>
        <p:spPr>
          <a:xfrm>
            <a:off x="3154680" y="43994"/>
            <a:ext cx="102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掲示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物番号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タイトル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内容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作成者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作成日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更新日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削除可否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640BA-4C3C-7145-398E-5D00ABC74FB1}"/>
              </a:ext>
            </a:extLst>
          </p:cNvPr>
          <p:cNvSpPr txBox="1"/>
          <p:nvPr/>
        </p:nvSpPr>
        <p:spPr>
          <a:xfrm>
            <a:off x="7373620" y="63500"/>
            <a:ext cx="102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掲示物番号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タイトル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内容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作成者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作成日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更新日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削除可否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 smtClean="0">
                <a:solidFill>
                  <a:schemeClr val="accent1"/>
                </a:solidFill>
              </a:rPr>
              <a:t>公開可否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EA8AE2-868D-6735-55D0-21C1CCEDF8E8}"/>
              </a:ext>
            </a:extLst>
          </p:cNvPr>
          <p:cNvSpPr txBox="1"/>
          <p:nvPr/>
        </p:nvSpPr>
        <p:spPr>
          <a:xfrm>
            <a:off x="4561840" y="1162289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B549D5-86A0-69D0-EB48-1C51C0FDD48D}"/>
              </a:ext>
            </a:extLst>
          </p:cNvPr>
          <p:cNvSpPr txBox="1"/>
          <p:nvPr/>
        </p:nvSpPr>
        <p:spPr>
          <a:xfrm>
            <a:off x="6515100" y="1162289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E16A75-7B69-4325-3D90-0A6B0929B821}"/>
              </a:ext>
            </a:extLst>
          </p:cNvPr>
          <p:cNvSpPr txBox="1"/>
          <p:nvPr/>
        </p:nvSpPr>
        <p:spPr>
          <a:xfrm>
            <a:off x="7127240" y="102870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5FFB75-BE0D-DC2C-272D-26F92A86E088}"/>
              </a:ext>
            </a:extLst>
          </p:cNvPr>
          <p:cNvSpPr txBox="1"/>
          <p:nvPr/>
        </p:nvSpPr>
        <p:spPr>
          <a:xfrm>
            <a:off x="4564380" y="1690966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930C8C-63EF-70D8-F10E-15003DB40583}"/>
              </a:ext>
            </a:extLst>
          </p:cNvPr>
          <p:cNvSpPr txBox="1"/>
          <p:nvPr/>
        </p:nvSpPr>
        <p:spPr>
          <a:xfrm>
            <a:off x="4135120" y="198651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E6EF8E-318B-592C-706E-81E2D2D2195E}"/>
              </a:ext>
            </a:extLst>
          </p:cNvPr>
          <p:cNvSpPr txBox="1"/>
          <p:nvPr/>
        </p:nvSpPr>
        <p:spPr>
          <a:xfrm>
            <a:off x="4135120" y="2209522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FEAB04-0DEB-5971-8D31-E14A1E236967}"/>
              </a:ext>
            </a:extLst>
          </p:cNvPr>
          <p:cNvSpPr txBox="1"/>
          <p:nvPr/>
        </p:nvSpPr>
        <p:spPr>
          <a:xfrm>
            <a:off x="4135120" y="247443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9F3ADD-9993-9819-866F-489136F6E668}"/>
              </a:ext>
            </a:extLst>
          </p:cNvPr>
          <p:cNvSpPr txBox="1"/>
          <p:nvPr/>
        </p:nvSpPr>
        <p:spPr>
          <a:xfrm>
            <a:off x="6451600" y="1690966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AE0F6C-D717-6CDA-7496-7279BC6D2F97}"/>
              </a:ext>
            </a:extLst>
          </p:cNvPr>
          <p:cNvSpPr txBox="1"/>
          <p:nvPr/>
        </p:nvSpPr>
        <p:spPr>
          <a:xfrm>
            <a:off x="6700520" y="2262625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35258F3-F5F8-3057-B0AE-321F9CE4E773}"/>
              </a:ext>
            </a:extLst>
          </p:cNvPr>
          <p:cNvSpPr txBox="1"/>
          <p:nvPr/>
        </p:nvSpPr>
        <p:spPr>
          <a:xfrm>
            <a:off x="8498840" y="2278102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5B6718-F05C-7804-A674-11A16F3C908D}"/>
              </a:ext>
            </a:extLst>
          </p:cNvPr>
          <p:cNvSpPr txBox="1"/>
          <p:nvPr/>
        </p:nvSpPr>
        <p:spPr>
          <a:xfrm>
            <a:off x="3906520" y="484378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AAF4B7-5978-23B8-1BDC-C33E97F49AE1}"/>
              </a:ext>
            </a:extLst>
          </p:cNvPr>
          <p:cNvSpPr txBox="1"/>
          <p:nvPr/>
        </p:nvSpPr>
        <p:spPr>
          <a:xfrm>
            <a:off x="5567680" y="301597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08BDA8-F3E9-1949-8928-E29FCE522D22}"/>
              </a:ext>
            </a:extLst>
          </p:cNvPr>
          <p:cNvSpPr txBox="1"/>
          <p:nvPr/>
        </p:nvSpPr>
        <p:spPr>
          <a:xfrm>
            <a:off x="8691880" y="4404835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A3BFEB-AB39-DF59-37BC-C170664BDC9F}"/>
              </a:ext>
            </a:extLst>
          </p:cNvPr>
          <p:cNvSpPr txBox="1"/>
          <p:nvPr/>
        </p:nvSpPr>
        <p:spPr>
          <a:xfrm>
            <a:off x="8625840" y="335532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DDA22B3-D9E4-9265-F643-DFB27685AC67}"/>
              </a:ext>
            </a:extLst>
          </p:cNvPr>
          <p:cNvSpPr txBox="1"/>
          <p:nvPr/>
        </p:nvSpPr>
        <p:spPr>
          <a:xfrm>
            <a:off x="6413500" y="378610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E0571C7-C516-5279-FAD4-0DFF93B37117}"/>
              </a:ext>
            </a:extLst>
          </p:cNvPr>
          <p:cNvSpPr txBox="1"/>
          <p:nvPr/>
        </p:nvSpPr>
        <p:spPr>
          <a:xfrm>
            <a:off x="3806190" y="4093448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90CB126-5BE8-EDA5-3E15-61F41D43AE7D}"/>
              </a:ext>
            </a:extLst>
          </p:cNvPr>
          <p:cNvSpPr txBox="1"/>
          <p:nvPr/>
        </p:nvSpPr>
        <p:spPr>
          <a:xfrm>
            <a:off x="6532880" y="4539218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AB0C18-0C40-EAF7-B121-7860304DF7F1}"/>
              </a:ext>
            </a:extLst>
          </p:cNvPr>
          <p:cNvSpPr txBox="1"/>
          <p:nvPr/>
        </p:nvSpPr>
        <p:spPr>
          <a:xfrm>
            <a:off x="474980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E7247-8505-CDCE-1191-2B8808643DF7}"/>
              </a:ext>
            </a:extLst>
          </p:cNvPr>
          <p:cNvSpPr txBox="1"/>
          <p:nvPr/>
        </p:nvSpPr>
        <p:spPr>
          <a:xfrm>
            <a:off x="562102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816588E-F8F0-85E2-A731-BE489375716C}"/>
              </a:ext>
            </a:extLst>
          </p:cNvPr>
          <p:cNvSpPr txBox="1"/>
          <p:nvPr/>
        </p:nvSpPr>
        <p:spPr>
          <a:xfrm>
            <a:off x="6449060" y="514985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E3CE17-A049-8C70-A5A3-9E928028E2C9}"/>
              </a:ext>
            </a:extLst>
          </p:cNvPr>
          <p:cNvSpPr txBox="1"/>
          <p:nvPr/>
        </p:nvSpPr>
        <p:spPr>
          <a:xfrm>
            <a:off x="1635760" y="4495523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6DA58A6-25E6-BC02-B182-EBC507E490CB}"/>
              </a:ext>
            </a:extLst>
          </p:cNvPr>
          <p:cNvSpPr txBox="1"/>
          <p:nvPr/>
        </p:nvSpPr>
        <p:spPr>
          <a:xfrm>
            <a:off x="701041" y="4771627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94A2FB4-AD3E-FF68-16CF-4DFB02D99FB9}"/>
              </a:ext>
            </a:extLst>
          </p:cNvPr>
          <p:cNvSpPr txBox="1"/>
          <p:nvPr/>
        </p:nvSpPr>
        <p:spPr>
          <a:xfrm>
            <a:off x="701041" y="5628641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3B31E-D140-73DB-53BE-9FC697BE0919}"/>
              </a:ext>
            </a:extLst>
          </p:cNvPr>
          <p:cNvSpPr txBox="1"/>
          <p:nvPr/>
        </p:nvSpPr>
        <p:spPr>
          <a:xfrm>
            <a:off x="9819640" y="2194490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accent6"/>
                </a:solidFill>
              </a:rPr>
              <a:t>ID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権限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62D43C-EC10-EED5-63C9-0165B81DC333}"/>
              </a:ext>
            </a:extLst>
          </p:cNvPr>
          <p:cNvSpPr txBox="1"/>
          <p:nvPr/>
        </p:nvSpPr>
        <p:spPr>
          <a:xfrm>
            <a:off x="10165080" y="3443461"/>
            <a:ext cx="1026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リスト番号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 smtClean="0">
                <a:solidFill>
                  <a:schemeClr val="accent6"/>
                </a:solidFill>
              </a:rPr>
              <a:t>所有者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 smtClean="0">
                <a:solidFill>
                  <a:schemeClr val="accent6"/>
                </a:solidFill>
              </a:rPr>
              <a:t>掲示物番号</a:t>
            </a:r>
            <a:endParaRPr lang="en-US" altLang="ko-KR" sz="1000" b="1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AC5C42-E67C-2BED-C675-8AFDD0648025}"/>
              </a:ext>
            </a:extLst>
          </p:cNvPr>
          <p:cNvSpPr txBox="1"/>
          <p:nvPr/>
        </p:nvSpPr>
        <p:spPr>
          <a:xfrm>
            <a:off x="10449560" y="4270748"/>
            <a:ext cx="10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掲示</a:t>
            </a:r>
            <a:r>
              <a:rPr lang="ja-JP" altLang="en-US" sz="1000" b="1" dirty="0" smtClean="0">
                <a:solidFill>
                  <a:schemeClr val="accent6"/>
                </a:solidFill>
              </a:rPr>
              <a:t>物番号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en-US" altLang="ja-JP" sz="1000" b="1" dirty="0">
                <a:solidFill>
                  <a:schemeClr val="accent6"/>
                </a:solidFill>
              </a:rPr>
              <a:t>ID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1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en-US" altLang="ja-JP" sz="1000" b="1" dirty="0">
                <a:solidFill>
                  <a:schemeClr val="accent6"/>
                </a:solidFill>
              </a:rPr>
              <a:t>ID</a:t>
            </a:r>
            <a:r>
              <a:rPr lang="en-US" altLang="ko-KR" sz="1000" b="1" dirty="0" smtClean="0">
                <a:solidFill>
                  <a:schemeClr val="accent6"/>
                </a:solidFill>
              </a:rPr>
              <a:t>2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日時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活性化可否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B7EB8-C4CF-488A-2174-5B8CF38D007E}"/>
              </a:ext>
            </a:extLst>
          </p:cNvPr>
          <p:cNvSpPr txBox="1"/>
          <p:nvPr/>
        </p:nvSpPr>
        <p:spPr>
          <a:xfrm>
            <a:off x="10581639" y="5972573"/>
            <a:ext cx="1026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チャット番号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en-US" altLang="ja-JP" sz="1000" b="1" dirty="0">
                <a:solidFill>
                  <a:schemeClr val="accent6"/>
                </a:solidFill>
              </a:rPr>
              <a:t>ID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内容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入力日時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B6B8479-8E83-18CF-7C4B-8E5938EB9A83}"/>
              </a:ext>
            </a:extLst>
          </p:cNvPr>
          <p:cNvGrpSpPr/>
          <p:nvPr/>
        </p:nvGrpSpPr>
        <p:grpSpPr>
          <a:xfrm>
            <a:off x="7734300" y="5585329"/>
            <a:ext cx="2123440" cy="1323439"/>
            <a:chOff x="7734300" y="5519341"/>
            <a:chExt cx="2123440" cy="1323439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8667FFE-2357-F121-1659-057AA35A80DC}"/>
                </a:ext>
              </a:extLst>
            </p:cNvPr>
            <p:cNvSpPr txBox="1"/>
            <p:nvPr/>
          </p:nvSpPr>
          <p:spPr>
            <a:xfrm>
              <a:off x="7734300" y="5519341"/>
              <a:ext cx="1244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 b="1" dirty="0">
                  <a:solidFill>
                    <a:srgbClr val="FF0000"/>
                  </a:solidFill>
                </a:rPr>
                <a:t>道路名コード</a:t>
              </a:r>
              <a:endParaRPr lang="en-US" altLang="ko-KR" sz="1000" b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邑面洞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番号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道路名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道路</a:t>
              </a:r>
              <a:r>
                <a:rPr lang="ja-JP" altLang="en-US" sz="1000" b="1" dirty="0" smtClean="0">
                  <a:solidFill>
                    <a:schemeClr val="accent1"/>
                  </a:solidFill>
                </a:rPr>
                <a:t>名ローマ字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 smtClean="0">
                  <a:solidFill>
                    <a:schemeClr val="accent1"/>
                  </a:solidFill>
                </a:rPr>
                <a:t>市道名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 smtClean="0">
                  <a:solidFill>
                    <a:schemeClr val="accent1"/>
                  </a:solidFill>
                </a:rPr>
                <a:t>市道名ローマ字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市郡区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名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 smtClean="0">
                  <a:solidFill>
                    <a:schemeClr val="accent1"/>
                  </a:solidFill>
                </a:rPr>
                <a:t>市郡区名</a:t>
              </a:r>
              <a:r>
                <a:rPr lang="ja-JP" altLang="en-US" sz="1000" b="1" dirty="0">
                  <a:solidFill>
                    <a:schemeClr val="accent1"/>
                  </a:solidFill>
                </a:rPr>
                <a:t>ローマ字</a:t>
              </a:r>
              <a:endParaRPr lang="en-US" altLang="ko-KR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284C83E-5EB8-CD93-EF04-B22A50AAC2EF}"/>
                </a:ext>
              </a:extLst>
            </p:cNvPr>
            <p:cNvSpPr txBox="1"/>
            <p:nvPr/>
          </p:nvSpPr>
          <p:spPr>
            <a:xfrm>
              <a:off x="8613140" y="5519341"/>
              <a:ext cx="1244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邑面洞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名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邑面洞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名ローマ字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邑面洞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分別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accent1"/>
                  </a:solidFill>
                  <a:latin typeface="-apple-system"/>
                </a:rPr>
                <a:t>邑面洞</a:t>
              </a:r>
              <a:r>
                <a:rPr lang="ja-JP" altLang="en-US" sz="1000" dirty="0" smtClean="0">
                  <a:solidFill>
                    <a:schemeClr val="accent1"/>
                  </a:solidFill>
                  <a:latin typeface="-apple-system"/>
                </a:rPr>
                <a:t>コード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使用可否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変更理</a:t>
              </a:r>
              <a:r>
                <a:rPr lang="ja-JP" altLang="en-US" sz="1000" b="1" dirty="0" smtClean="0">
                  <a:solidFill>
                    <a:schemeClr val="accent1"/>
                  </a:solidFill>
                </a:rPr>
                <a:t>由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入</a:t>
              </a:r>
              <a:r>
                <a:rPr lang="ja-JP" altLang="en-US" sz="1000" b="1" dirty="0" smtClean="0">
                  <a:solidFill>
                    <a:schemeClr val="accent1"/>
                  </a:solidFill>
                </a:rPr>
                <a:t>力日時</a:t>
              </a:r>
              <a:endParaRPr lang="en-US" altLang="ko-KR" sz="1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ja-JP" altLang="en-US" sz="1000" b="1" dirty="0">
                  <a:solidFill>
                    <a:schemeClr val="accent1"/>
                  </a:solidFill>
                </a:rPr>
                <a:t>抹消日時</a:t>
              </a:r>
              <a:endParaRPr lang="en-US" altLang="ko-KR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9AAB451B-2D2A-DB97-D0C6-82E0678BD119}"/>
              </a:ext>
            </a:extLst>
          </p:cNvPr>
          <p:cNvSpPr txBox="1"/>
          <p:nvPr/>
        </p:nvSpPr>
        <p:spPr>
          <a:xfrm>
            <a:off x="6085840" y="6376611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品目番号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品目名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DC4141E-6498-5C8D-D94B-0E7DC21F8265}"/>
              </a:ext>
            </a:extLst>
          </p:cNvPr>
          <p:cNvSpPr txBox="1"/>
          <p:nvPr/>
        </p:nvSpPr>
        <p:spPr>
          <a:xfrm>
            <a:off x="3073401" y="6019801"/>
            <a:ext cx="1026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掲示</a:t>
            </a:r>
            <a:r>
              <a:rPr lang="ja-JP" altLang="en-US" sz="1000" b="1" dirty="0" smtClean="0">
                <a:solidFill>
                  <a:schemeClr val="accent6"/>
                </a:solidFill>
              </a:rPr>
              <a:t>物番号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サムネイル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イメージ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順番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4D32B10-D2F0-D1CE-6DDA-2F4AF2D67494}"/>
              </a:ext>
            </a:extLst>
          </p:cNvPr>
          <p:cNvSpPr txBox="1"/>
          <p:nvPr/>
        </p:nvSpPr>
        <p:spPr>
          <a:xfrm>
            <a:off x="1165860" y="6035059"/>
            <a:ext cx="102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申</a:t>
            </a:r>
            <a:r>
              <a:rPr lang="ja-JP" altLang="en-US" sz="1000" b="1" dirty="0" smtClean="0">
                <a:solidFill>
                  <a:schemeClr val="accent1"/>
                </a:solidFill>
              </a:rPr>
              <a:t>告分別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FF4459-F9AC-9AE0-F57C-4E9C1E3BDA64}"/>
              </a:ext>
            </a:extLst>
          </p:cNvPr>
          <p:cNvSpPr txBox="1"/>
          <p:nvPr/>
        </p:nvSpPr>
        <p:spPr>
          <a:xfrm>
            <a:off x="332740" y="3054111"/>
            <a:ext cx="102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番号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000" b="1" dirty="0" smtClean="0">
                <a:solidFill>
                  <a:schemeClr val="accent6"/>
                </a:solidFill>
              </a:rPr>
              <a:t>申告者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 smtClean="0">
                <a:solidFill>
                  <a:schemeClr val="accent6"/>
                </a:solidFill>
              </a:rPr>
              <a:t>申告対象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6"/>
                </a:solidFill>
              </a:rPr>
              <a:t>理由</a:t>
            </a:r>
            <a:endParaRPr lang="en-US" altLang="ko-KR" sz="10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説明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日時</a:t>
            </a:r>
            <a:endParaRPr lang="en-US" altLang="ko-KR" sz="1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accent1"/>
                </a:solidFill>
              </a:rPr>
              <a:t>処理可否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A026750-4EB1-07C5-FA30-E06C6B135BA6}"/>
              </a:ext>
            </a:extLst>
          </p:cNvPr>
          <p:cNvSpPr/>
          <p:nvPr/>
        </p:nvSpPr>
        <p:spPr>
          <a:xfrm>
            <a:off x="213360" y="172720"/>
            <a:ext cx="223520" cy="19812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671166C-EF6D-1BF4-5EBD-9BB3DF408447}"/>
              </a:ext>
            </a:extLst>
          </p:cNvPr>
          <p:cNvSpPr/>
          <p:nvPr/>
        </p:nvSpPr>
        <p:spPr>
          <a:xfrm>
            <a:off x="213360" y="529769"/>
            <a:ext cx="223520" cy="19812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04AFBE-0602-03AD-A493-52BF059FBF3C}"/>
              </a:ext>
            </a:extLst>
          </p:cNvPr>
          <p:cNvSpPr txBox="1"/>
          <p:nvPr/>
        </p:nvSpPr>
        <p:spPr>
          <a:xfrm>
            <a:off x="532130" y="118863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PK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8BE811-26BE-ABE5-EC34-01BAA35C75CC}"/>
              </a:ext>
            </a:extLst>
          </p:cNvPr>
          <p:cNvSpPr txBox="1"/>
          <p:nvPr/>
        </p:nvSpPr>
        <p:spPr>
          <a:xfrm>
            <a:off x="532130" y="456684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791575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416</Words>
  <Application>Microsoft Office PowerPoint</Application>
  <PresentationFormat>와이드스크린</PresentationFormat>
  <Paragraphs>154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游ゴシック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효준</dc:creator>
  <cp:lastModifiedBy>Administrator</cp:lastModifiedBy>
  <cp:revision>13</cp:revision>
  <dcterms:created xsi:type="dcterms:W3CDTF">2022-12-28T12:57:10Z</dcterms:created>
  <dcterms:modified xsi:type="dcterms:W3CDTF">2023-01-05T03:55:54Z</dcterms:modified>
</cp:coreProperties>
</file>