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030" y="1770380"/>
            <a:ext cx="772541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870" y="6193790"/>
            <a:ext cx="2899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图像深度与核的深度必须相等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04300" y="2113280"/>
            <a:ext cx="1468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输出特征图的数量等于卷积核的个数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g1MjY4ZGJlZGRkYmIyNmU2MjEwY2MyMTJhOGVhM2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似水流年</cp:lastModifiedBy>
  <cp:revision>3</cp:revision>
  <dcterms:created xsi:type="dcterms:W3CDTF">2023-08-09T12:44:00Z</dcterms:created>
  <dcterms:modified xsi:type="dcterms:W3CDTF">2024-11-07T05:18:56Z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