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0EEDA-DC14-4BF6-870F-3BAAA2398E2D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7DDD-3708-421E-9EEB-9375F4B91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6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C18EF-8DCC-49E6-8A37-37289F14D9F2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C18EF-8DCC-49E6-8A37-37289F14D9F2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C18EF-8DCC-49E6-8A37-37289F14D9F2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C18EF-8DCC-49E6-8A37-37289F14D9F2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C18EF-8DCC-49E6-8A37-37289F14D9F2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C18EF-8DCC-49E6-8A37-37289F14D9F2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C18EF-8DCC-49E6-8A37-37289F14D9F2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11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9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6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288A-8856-40D1-8B72-94A3E2F6FF16}" type="datetimeFigureOut">
              <a:rPr lang="ru-RU" smtClean="0"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D1DF-B5C6-42AA-B126-7D0CDFD9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0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54010"/>
            <a:ext cx="6096000" cy="559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29955" y="76200"/>
            <a:ext cx="7684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ru-RU" sz="4400" dirty="0" smtClean="0"/>
              <a:t>Разработка приложений для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890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7" y="4655075"/>
            <a:ext cx="3451225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3"/>
          <a:stretch/>
        </p:blipFill>
        <p:spPr bwMode="auto">
          <a:xfrm>
            <a:off x="152400" y="76200"/>
            <a:ext cx="1905000" cy="171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30" y="76200"/>
            <a:ext cx="1659099" cy="171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5259"/>
          <a:stretch/>
        </p:blipFill>
        <p:spPr bwMode="auto">
          <a:xfrm>
            <a:off x="3367166" y="152400"/>
            <a:ext cx="2347834" cy="156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 descr="Картинка 1 из 36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61" y="3733800"/>
            <a:ext cx="382933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2670175" cy="17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99" y="2064204"/>
            <a:ext cx="2366249" cy="201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" y="228600"/>
            <a:ext cx="907444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3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Work\Pedagogical\IFE\courses\.NET FrameWork\9ba30ba10ee562a870395e777a63f4ec.png"/>
          <p:cNvPicPr>
            <a:picLocks noChangeAspect="1" noChangeArrowheads="1"/>
          </p:cNvPicPr>
          <p:nvPr/>
        </p:nvPicPr>
        <p:blipFill rotWithShape="1">
          <a:blip r:embed="rId3" cstate="print"/>
          <a:srcRect l="6516" t="5026" r="5484" b="12147"/>
          <a:stretch/>
        </p:blipFill>
        <p:spPr bwMode="auto">
          <a:xfrm>
            <a:off x="2846832" y="0"/>
            <a:ext cx="3450336" cy="2084367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06752"/>
            <a:ext cx="9144000" cy="419404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ru-RU" sz="4000" dirty="0" smtClean="0"/>
              <a:t>Только студенты нашей кафедры понимают, </a:t>
            </a:r>
          </a:p>
          <a:p>
            <a:pPr marL="0" indent="0" algn="ctr">
              <a:buFontTx/>
              <a:buNone/>
            </a:pPr>
            <a:r>
              <a:rPr lang="ru-RU" sz="4000" dirty="0" smtClean="0"/>
              <a:t>что за всеми этими «страшными» словами скрываются новые, полезные и интересные технологии – </a:t>
            </a:r>
          </a:p>
          <a:p>
            <a:pPr marL="0" indent="0" algn="ctr">
              <a:buFontTx/>
              <a:buNone/>
            </a:pPr>
            <a:r>
              <a:rPr lang="ru-RU" sz="4000" dirty="0" smtClean="0"/>
              <a:t>технологии БУДУЩЕГО. </a:t>
            </a:r>
          </a:p>
        </p:txBody>
      </p:sp>
    </p:spTree>
    <p:extLst>
      <p:ext uri="{BB962C8B-B14F-4D97-AF65-F5344CB8AC3E}">
        <p14:creationId xmlns:p14="http://schemas.microsoft.com/office/powerpoint/2010/main" val="232091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Не только </a:t>
            </a:r>
            <a:r>
              <a:rPr lang="en-US" sz="7200" dirty="0" smtClean="0"/>
              <a:t>Windows </a:t>
            </a:r>
            <a:r>
              <a:rPr lang="ru-RU" sz="7200" dirty="0" smtClean="0"/>
              <a:t>единым…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7194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6" y="764704"/>
            <a:ext cx="887876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8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008" y="123011"/>
            <a:ext cx="90364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Mono is a software platform designed to allow developers to easily create cross platform applications. </a:t>
            </a:r>
            <a:endParaRPr lang="ru-RU" sz="3600" dirty="0" smtClean="0"/>
          </a:p>
          <a:p>
            <a:pPr algn="ctr"/>
            <a:r>
              <a:rPr lang="en-US" sz="3600" dirty="0" smtClean="0"/>
              <a:t>Sponsored </a:t>
            </a:r>
            <a:r>
              <a:rPr lang="en-US" sz="3600" dirty="0"/>
              <a:t>by </a:t>
            </a:r>
            <a:r>
              <a:rPr lang="en-US" sz="3600" dirty="0" err="1"/>
              <a:t>Xamarin</a:t>
            </a:r>
            <a:r>
              <a:rPr lang="en-US" sz="3600" dirty="0"/>
              <a:t>, Mono is an open source implementation of Microsoft's .NET </a:t>
            </a:r>
            <a:r>
              <a:rPr lang="en-US" sz="3600" dirty="0" smtClean="0"/>
              <a:t>Framework. </a:t>
            </a:r>
            <a:endParaRPr lang="ru-RU" sz="3600" dirty="0" smtClean="0"/>
          </a:p>
          <a:p>
            <a:pPr algn="ctr"/>
            <a:r>
              <a:rPr lang="en-US" sz="3600" dirty="0" smtClean="0"/>
              <a:t>A </a:t>
            </a:r>
            <a:r>
              <a:rPr lang="en-US" sz="3600" dirty="0"/>
              <a:t>growing family of solutions and an active and enthusiastic contributing community is helping position Mono to become the </a:t>
            </a:r>
            <a:r>
              <a:rPr lang="en-US" sz="3600" b="1" dirty="0"/>
              <a:t>leading</a:t>
            </a:r>
            <a:r>
              <a:rPr lang="en-US" sz="3600" dirty="0"/>
              <a:t> choice for </a:t>
            </a:r>
            <a:r>
              <a:rPr lang="en-US" sz="3600" b="1" dirty="0"/>
              <a:t>development of Linux </a:t>
            </a:r>
            <a:r>
              <a:rPr lang="en-US" sz="3600" dirty="0"/>
              <a:t>applications.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03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6" y="332656"/>
            <a:ext cx="9113474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6" r="34307" b="1755"/>
          <a:stretch/>
        </p:blipFill>
        <p:spPr bwMode="auto">
          <a:xfrm>
            <a:off x="3396266" y="1066800"/>
            <a:ext cx="235146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32" y="2362200"/>
            <a:ext cx="3363543" cy="451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051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6" r="34307" b="1755"/>
          <a:stretch/>
        </p:blipFill>
        <p:spPr bwMode="auto">
          <a:xfrm>
            <a:off x="1600200" y="2590800"/>
            <a:ext cx="235146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8175">
            <a:off x="689440" y="239177"/>
            <a:ext cx="1946600" cy="368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2519" r="4014" b="2693"/>
          <a:stretch/>
        </p:blipFill>
        <p:spPr bwMode="auto">
          <a:xfrm>
            <a:off x="3537934" y="1452961"/>
            <a:ext cx="5583528" cy="532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436728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MonoTouch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9977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r="14029"/>
          <a:stretch/>
        </p:blipFill>
        <p:spPr bwMode="auto">
          <a:xfrm>
            <a:off x="5247294" y="1295400"/>
            <a:ext cx="389670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171094" cy="291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34893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6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Work\Pedagogical\IFE\courses\.NET FrameWork\9ba30ba10ee562a870395e777a63f4e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3272"/>
            <a:ext cx="9144000" cy="5868928"/>
          </a:xfrm>
          <a:prstGeom prst="rect">
            <a:avLst/>
          </a:prstGeom>
          <a:noFill/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2" y="5257800"/>
            <a:ext cx="8762994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71499" y="13648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381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MSDN AA</a:t>
            </a:r>
            <a:endParaRPr lang="ru-RU" sz="8000" b="1" dirty="0">
              <a:ln w="381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0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Work\Pedagogical\IFE\courses\.NET FrameWork\9ba30ba10ee562a870395e777a63f4ec.png"/>
          <p:cNvPicPr>
            <a:picLocks noChangeAspect="1" noChangeArrowheads="1"/>
          </p:cNvPicPr>
          <p:nvPr/>
        </p:nvPicPr>
        <p:blipFill rotWithShape="1">
          <a:blip r:embed="rId3" cstate="print"/>
          <a:srcRect l="6516" t="5026" r="5484" b="12147"/>
          <a:stretch/>
        </p:blipFill>
        <p:spPr bwMode="auto">
          <a:xfrm>
            <a:off x="2846832" y="0"/>
            <a:ext cx="3450336" cy="2084367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06752"/>
            <a:ext cx="9144000" cy="419404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4200" dirty="0" smtClean="0"/>
              <a:t>Microsoft Visual C# 4.0 – </a:t>
            </a:r>
          </a:p>
          <a:p>
            <a:pPr marL="0" indent="0" algn="ctr">
              <a:buFontTx/>
              <a:buNone/>
            </a:pPr>
            <a:r>
              <a:rPr lang="ru-RU" sz="4200" dirty="0" smtClean="0"/>
              <a:t>один из самых молодых, полностью объектно-ориентированных и перспективных языков программирования нового поколения</a:t>
            </a:r>
          </a:p>
        </p:txBody>
      </p:sp>
    </p:spTree>
    <p:extLst>
      <p:ext uri="{BB962C8B-B14F-4D97-AF65-F5344CB8AC3E}">
        <p14:creationId xmlns:p14="http://schemas.microsoft.com/office/powerpoint/2010/main" val="30147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3dnews.ru/_imgdata/img/2010/10/21/600634/TIOB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26715"/>
            <a:ext cx="8836285" cy="55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Work\Pedagogical\IFE\courses\.NET FrameWork\9ba30ba10ee562a870395e777a63f4ec.png"/>
          <p:cNvPicPr>
            <a:picLocks noChangeAspect="1" noChangeArrowheads="1"/>
          </p:cNvPicPr>
          <p:nvPr/>
        </p:nvPicPr>
        <p:blipFill rotWithShape="1">
          <a:blip r:embed="rId3" cstate="print"/>
          <a:srcRect l="6516" t="5026" r="5484" b="12147"/>
          <a:stretch/>
        </p:blipFill>
        <p:spPr bwMode="auto">
          <a:xfrm>
            <a:off x="2846832" y="0"/>
            <a:ext cx="3450336" cy="2084367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4191000"/>
          </a:xfrm>
        </p:spPr>
        <p:txBody>
          <a:bodyPr>
            <a:normAutofit lnSpcReduction="10000"/>
          </a:bodyPr>
          <a:lstStyle/>
          <a:p>
            <a:pPr marL="0" indent="0" algn="ctr">
              <a:buFontTx/>
              <a:buNone/>
            </a:pPr>
            <a:r>
              <a:rPr lang="en-US" sz="4400" b="1" dirty="0" smtClean="0"/>
              <a:t>Windows Presentation Foundation (WPF),</a:t>
            </a:r>
          </a:p>
          <a:p>
            <a:pPr marL="0" indent="0" algn="ctr">
              <a:buFontTx/>
              <a:buNone/>
            </a:pPr>
            <a:r>
              <a:rPr lang="en-US" sz="4400" b="1" dirty="0" smtClean="0"/>
              <a:t>Windows Communication Foundation (WCF), </a:t>
            </a:r>
          </a:p>
          <a:p>
            <a:pPr marL="0" indent="0" algn="ctr">
              <a:buFontTx/>
              <a:buNone/>
            </a:pPr>
            <a:r>
              <a:rPr lang="en-US" sz="4400" b="1" dirty="0" smtClean="0"/>
              <a:t>Windows Workflow Foundation (WWF)</a:t>
            </a:r>
          </a:p>
          <a:p>
            <a:pPr marL="0" indent="0" algn="ctr">
              <a:buFontTx/>
              <a:buNone/>
            </a:pPr>
            <a:endParaRPr lang="ru-RU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9582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Work\Pedagogical\IFE\courses\.NET FrameWork\9ba30ba10ee562a870395e777a63f4ec.png"/>
          <p:cNvPicPr>
            <a:picLocks noChangeAspect="1" noChangeArrowheads="1"/>
          </p:cNvPicPr>
          <p:nvPr/>
        </p:nvPicPr>
        <p:blipFill rotWithShape="1">
          <a:blip r:embed="rId3" cstate="print"/>
          <a:srcRect l="6516" t="5026" r="5484" b="12147"/>
          <a:stretch/>
        </p:blipFill>
        <p:spPr bwMode="auto">
          <a:xfrm>
            <a:off x="2846832" y="0"/>
            <a:ext cx="3450336" cy="2084367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419404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5400" b="1" dirty="0" smtClean="0"/>
              <a:t>ADO .NET,</a:t>
            </a:r>
          </a:p>
          <a:p>
            <a:pPr marL="0" indent="0" algn="ctr">
              <a:buFontTx/>
              <a:buNone/>
            </a:pPr>
            <a:r>
              <a:rPr lang="en-US" sz="5400" b="1" dirty="0" smtClean="0"/>
              <a:t>LINQ,</a:t>
            </a:r>
          </a:p>
          <a:p>
            <a:pPr marL="0" indent="0" algn="ctr">
              <a:buFontTx/>
              <a:buNone/>
            </a:pPr>
            <a:r>
              <a:rPr lang="en-US" sz="5400" b="1" dirty="0" smtClean="0"/>
              <a:t>Entity Framework 2.0</a:t>
            </a:r>
            <a:r>
              <a:rPr lang="ru-RU" sz="5400" b="1" dirty="0" smtClean="0"/>
              <a:t>,</a:t>
            </a:r>
          </a:p>
          <a:p>
            <a:pPr marL="0" indent="0" algn="ctr">
              <a:buFontTx/>
              <a:buNone/>
            </a:pPr>
            <a:r>
              <a:rPr lang="en-US" sz="5400" b="1" dirty="0" smtClean="0"/>
              <a:t>Microsoft SQL Server 2008</a:t>
            </a:r>
          </a:p>
          <a:p>
            <a:pPr marL="0" indent="0" algn="ctr">
              <a:buFontTx/>
              <a:buNone/>
            </a:pPr>
            <a:endParaRPr lang="ru-RU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5476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Work\Pedagogical\IFE\courses\.NET FrameWork\9ba30ba10ee562a870395e777a63f4ec.png"/>
          <p:cNvPicPr>
            <a:picLocks noChangeAspect="1" noChangeArrowheads="1"/>
          </p:cNvPicPr>
          <p:nvPr/>
        </p:nvPicPr>
        <p:blipFill rotWithShape="1">
          <a:blip r:embed="rId3" cstate="print"/>
          <a:srcRect l="6516" t="5026" r="5484" b="12147"/>
          <a:stretch/>
        </p:blipFill>
        <p:spPr bwMode="auto">
          <a:xfrm>
            <a:off x="2846832" y="0"/>
            <a:ext cx="3450336" cy="2084367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2057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5400" b="1" dirty="0" smtClean="0"/>
              <a:t>ASP .NET MVC 2.0,</a:t>
            </a:r>
          </a:p>
          <a:p>
            <a:pPr marL="0" indent="0" algn="ctr">
              <a:buFontTx/>
              <a:buNone/>
            </a:pPr>
            <a:r>
              <a:rPr lang="en-US" sz="5400" b="1" dirty="0" smtClean="0"/>
              <a:t>SILVERLIGHT 4.0</a:t>
            </a:r>
            <a:endParaRPr lang="ru-RU" sz="5400" b="1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t="7533" r="4215" b="16876"/>
          <a:stretch/>
        </p:blipFill>
        <p:spPr bwMode="auto">
          <a:xfrm>
            <a:off x="228600" y="5029200"/>
            <a:ext cx="40943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47" y="3788293"/>
            <a:ext cx="2818205" cy="308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6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Work\Pedagogical\IFE\courses\.NET FrameWork\9ba30ba10ee562a870395e777a63f4ec.png"/>
          <p:cNvPicPr>
            <a:picLocks noChangeAspect="1" noChangeArrowheads="1"/>
          </p:cNvPicPr>
          <p:nvPr/>
        </p:nvPicPr>
        <p:blipFill rotWithShape="1">
          <a:blip r:embed="rId3" cstate="print"/>
          <a:srcRect l="6516" t="5026" r="5484" b="12147"/>
          <a:stretch/>
        </p:blipFill>
        <p:spPr bwMode="auto">
          <a:xfrm>
            <a:off x="2008632" y="125433"/>
            <a:ext cx="3450336" cy="2084367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16352"/>
            <a:ext cx="9144000" cy="373684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5400" b="1" dirty="0" smtClean="0"/>
              <a:t>Windows Parallel FX 2010</a:t>
            </a:r>
            <a:endParaRPr lang="ru-RU" sz="5400" b="1" dirty="0"/>
          </a:p>
          <a:p>
            <a:pPr marL="0" indent="0" algn="ctr">
              <a:buFontTx/>
              <a:buNone/>
            </a:pPr>
            <a:r>
              <a:rPr lang="en-US" sz="5400" b="1" dirty="0" smtClean="0"/>
              <a:t>&amp;</a:t>
            </a:r>
          </a:p>
          <a:p>
            <a:pPr marL="0" indent="0" algn="ctr">
              <a:buFontTx/>
              <a:buNone/>
            </a:pPr>
            <a:r>
              <a:rPr lang="en-US" sz="5400" b="1" dirty="0" smtClean="0"/>
              <a:t>XNA 4.0 Game Studio</a:t>
            </a:r>
            <a:endParaRPr lang="ru-RU" sz="5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86400" y="277833"/>
            <a:ext cx="251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4.0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26087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cpcc.edu/sgd/xna-logo.png/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 t="6325" r="4975"/>
          <a:stretch/>
        </p:blipFill>
        <p:spPr bwMode="auto">
          <a:xfrm>
            <a:off x="35496" y="0"/>
            <a:ext cx="6289964" cy="46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68" y="1981200"/>
            <a:ext cx="2583432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42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171</Words>
  <Application>Microsoft Office PowerPoint</Application>
  <PresentationFormat>Экран (4:3)</PresentationFormat>
  <Paragraphs>32</Paragraphs>
  <Slides>19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Sergius</dc:creator>
  <cp:lastModifiedBy>Sergius</cp:lastModifiedBy>
  <cp:revision>2</cp:revision>
  <dcterms:created xsi:type="dcterms:W3CDTF">2011-11-07T07:42:23Z</dcterms:created>
  <dcterms:modified xsi:type="dcterms:W3CDTF">2011-11-08T13:29:21Z</dcterms:modified>
</cp:coreProperties>
</file>