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0" r:id="rId5"/>
    <p:sldId id="268" r:id="rId6"/>
    <p:sldId id="269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EFDA"/>
    <a:srgbClr val="BEF2E4"/>
    <a:srgbClr val="00C3FE"/>
    <a:srgbClr val="C5E7F2"/>
    <a:srgbClr val="6F89A2"/>
    <a:srgbClr val="0079FF"/>
    <a:srgbClr val="78C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8143-B827-4D36-83D7-47E67EE7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38B65-FB93-4D94-BCB6-3675BD9D8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02B85-7155-4D1B-AFEB-52630DF3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6FB1E-3A18-45E8-B848-31CBE622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44721-0B11-4EB0-B8B6-9A1A5EE9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71AE4-D29C-40AD-9825-FFC1B8D2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CBF87-9502-4BA3-8933-2737F356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7DD9B-C964-46DE-9AF8-0B7F2AD9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B59F7-F66A-4B02-8206-C11C4A9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C1950-B1D1-4DAE-A9B1-618835D9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FA88F6-A339-4A97-80C7-6D0AFB18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99A91-A020-46B4-8268-7357F6C0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B9A4F-FDE3-4279-A45E-9990AD7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3758B-1C47-4296-ABDE-0524BEA5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89789-2EC3-40E2-89E8-89F79E1D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6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7B58-F0F6-49FC-80D8-A3DC7CE5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8DB19-C5CC-42A3-AB1B-4C0097D1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94FF5-B25A-4DE4-9F18-CECF7807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FCE2E-8497-42C9-A206-1CD27E15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1AE89-36C9-4DF4-9500-28DB3AF0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8AF9B-31F5-4586-823D-22AFB7ED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29FF-3850-45BE-A6C4-34ED58B5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20750-C7AE-438E-A901-7C13EB38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C81F3-8A14-43AC-92C2-AF59F2B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B8E06-9CBE-43E2-A78D-87160FCE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5CCE-1362-4B99-815F-B5CC5739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0348D-3A72-420F-A6D5-B9040012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4CA4A1-6EF1-47B6-BEBD-8286E11A8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058B0-98A3-4373-A8D6-A06B0F40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3112F-1DC8-4F6A-8D9E-F9C440A1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3D964-F0C4-4EA7-B90E-146679B7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6E9A-E8F8-46FA-9D1C-21B59DC6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72B4B-B89B-4083-BC2B-D0A3DB34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6BDF5-1313-4CBA-873E-FCA49D6C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C7DFE-ECCF-403A-9FCE-B5420200A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2808A6-4184-4FB1-A499-C4A934A77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39D993-22A1-421F-B4A1-2C5B302E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ECCC-61DF-4AAA-9179-FDCD398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E1389-50FA-424E-8B29-E7D86A25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3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D230C-3A25-4818-961E-3DD6BD1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75C608-B369-4DED-B5C7-138B872B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AF965-BCC5-4F20-8515-099B0842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08187-5847-4C98-AE2F-31C348D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9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23CCA2-526B-403D-988D-DF0458E8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6DC161-DCAE-4B89-BCC1-A2BB801A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22605-06D4-462D-86CD-7354939D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5700D-1664-47C1-8C26-0E5273BE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B05E9-B2F1-415F-9EB3-A5B4C0D5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7F32B7-65DC-4A9C-9516-E0AAA84F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DAAD5-87E9-4495-B72A-B49BFBB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F36D-8629-41EF-9E5D-6A09835D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C63F1-4BF5-413A-B758-D1FB2894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5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F2A5-F94D-406D-9FC9-39677F88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3501D1-C507-46CD-A791-0796E465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B84B0C-738D-4030-9FF7-EA77C7130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B6CED-7957-408C-8A23-317EB40B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0F31C-8D34-46F0-ACBB-CFE80AE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748C9-41BA-4324-BD7E-31E39024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50F83-2BEB-482C-BB7F-5F2E6BA5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FE40A-4B6A-4AE8-A238-C89F2BBD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77359-48E8-4CB4-B907-DBA807ED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2578-BC54-400F-A7BB-40EC81AF58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031CA-3336-4ECA-B5F2-9476D68B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1B3B-8849-4181-8EA1-383BD0EBB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7464-F822-4E55-ADF9-50122E6C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svg"/><Relationship Id="rId5" Type="http://schemas.openxmlformats.org/officeDocument/2006/relationships/image" Target="../media/image5.jpe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6.png"/><Relationship Id="rId18" Type="http://schemas.openxmlformats.org/officeDocument/2006/relationships/image" Target="../media/image22.sv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30.sv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9.png"/><Relationship Id="rId10" Type="http://schemas.openxmlformats.org/officeDocument/2006/relationships/image" Target="../media/image15.svg"/><Relationship Id="rId19" Type="http://schemas.openxmlformats.org/officeDocument/2006/relationships/image" Target="../media/image2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Relationship Id="rId22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6.png"/><Relationship Id="rId18" Type="http://schemas.openxmlformats.org/officeDocument/2006/relationships/image" Target="../media/image22.svg"/><Relationship Id="rId26" Type="http://schemas.openxmlformats.org/officeDocument/2006/relationships/image" Target="../media/image32.sv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1.png"/><Relationship Id="rId25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28.sv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5.svg"/><Relationship Id="rId19" Type="http://schemas.openxmlformats.org/officeDocument/2006/relationships/image" Target="../media/image23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6.png"/><Relationship Id="rId18" Type="http://schemas.openxmlformats.org/officeDocument/2006/relationships/image" Target="../media/image22.svg"/><Relationship Id="rId26" Type="http://schemas.openxmlformats.org/officeDocument/2006/relationships/image" Target="../media/image32.sv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1.png"/><Relationship Id="rId25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28.sv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5.svg"/><Relationship Id="rId19" Type="http://schemas.openxmlformats.org/officeDocument/2006/relationships/image" Target="../media/image23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EFA6BA-F2A4-458A-AB7C-E08C4F0C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714375"/>
            <a:ext cx="76771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1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9E0FB1-EB6C-4DD5-A02B-94B09E808301}"/>
              </a:ext>
            </a:extLst>
          </p:cNvPr>
          <p:cNvSpPr/>
          <p:nvPr/>
        </p:nvSpPr>
        <p:spPr>
          <a:xfrm>
            <a:off x="268941" y="923925"/>
            <a:ext cx="6571129" cy="786787"/>
          </a:xfrm>
          <a:prstGeom prst="rect">
            <a:avLst/>
          </a:prstGeom>
          <a:gradFill>
            <a:gsLst>
              <a:gs pos="95000">
                <a:srgbClr val="5DEFDA"/>
              </a:gs>
              <a:gs pos="0">
                <a:srgbClr val="78CE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명조" panose="02020603020101020101" pitchFamily="18" charset="-127"/>
                <a:ea typeface="나눔명조" panose="02020603020101020101" pitchFamily="18" charset="-127"/>
              </a:rPr>
              <a:t>추억 저장소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0BF613-70DB-4BCE-ADDE-B22D8C18921B}"/>
              </a:ext>
            </a:extLst>
          </p:cNvPr>
          <p:cNvSpPr/>
          <p:nvPr/>
        </p:nvSpPr>
        <p:spPr>
          <a:xfrm>
            <a:off x="7778310" y="1804147"/>
            <a:ext cx="2200275" cy="2200275"/>
          </a:xfrm>
          <a:prstGeom prst="ellipse">
            <a:avLst/>
          </a:prstGeom>
          <a:solidFill>
            <a:srgbClr val="5D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99E5F-0C16-420F-88E1-C4984E7E11BA}"/>
              </a:ext>
            </a:extLst>
          </p:cNvPr>
          <p:cNvSpPr txBox="1"/>
          <p:nvPr/>
        </p:nvSpPr>
        <p:spPr>
          <a:xfrm>
            <a:off x="7549710" y="4394946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ID:</a:t>
            </a:r>
            <a:endParaRPr lang="ko-KR" altLang="en-US" sz="2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50B16-7CC6-4764-B6DF-474930CD5ECE}"/>
              </a:ext>
            </a:extLst>
          </p:cNvPr>
          <p:cNvSpPr txBox="1"/>
          <p:nvPr/>
        </p:nvSpPr>
        <p:spPr>
          <a:xfrm>
            <a:off x="7440706" y="4817736"/>
            <a:ext cx="64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PW:</a:t>
            </a:r>
            <a:endParaRPr lang="ko-KR" altLang="en-US" sz="2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CA218E-8C30-4667-9343-58FF892D651A}"/>
              </a:ext>
            </a:extLst>
          </p:cNvPr>
          <p:cNvSpPr/>
          <p:nvPr/>
        </p:nvSpPr>
        <p:spPr>
          <a:xfrm>
            <a:off x="8178360" y="4394946"/>
            <a:ext cx="1800225" cy="369332"/>
          </a:xfrm>
          <a:prstGeom prst="roundRect">
            <a:avLst/>
          </a:prstGeom>
          <a:solidFill>
            <a:srgbClr val="BE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C4B287-82F9-4F43-A3EE-CBD0812AA526}"/>
              </a:ext>
            </a:extLst>
          </p:cNvPr>
          <p:cNvSpPr/>
          <p:nvPr/>
        </p:nvSpPr>
        <p:spPr>
          <a:xfrm>
            <a:off x="8172878" y="4882267"/>
            <a:ext cx="1800225" cy="369332"/>
          </a:xfrm>
          <a:prstGeom prst="roundRect">
            <a:avLst/>
          </a:prstGeom>
          <a:solidFill>
            <a:srgbClr val="BE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E71879-DA28-4805-9312-D9870E1007D5}"/>
              </a:ext>
            </a:extLst>
          </p:cNvPr>
          <p:cNvCxnSpPr/>
          <p:nvPr/>
        </p:nvCxnSpPr>
        <p:spPr>
          <a:xfrm>
            <a:off x="6096000" y="1162050"/>
            <a:ext cx="0" cy="4772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5F48CE-7D28-4190-918B-1F5ACE10B01A}"/>
              </a:ext>
            </a:extLst>
          </p:cNvPr>
          <p:cNvSpPr txBox="1"/>
          <p:nvPr/>
        </p:nvSpPr>
        <p:spPr>
          <a:xfrm>
            <a:off x="1882588" y="2967335"/>
            <a:ext cx="2148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각자의 추억을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각자의 방식대로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더 잘 기억하기 위해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FEC9E-0846-4239-8FB4-CC201A6FB2EC}"/>
              </a:ext>
            </a:extLst>
          </p:cNvPr>
          <p:cNvSpPr/>
          <p:nvPr/>
        </p:nvSpPr>
        <p:spPr>
          <a:xfrm>
            <a:off x="7869332" y="5736050"/>
            <a:ext cx="4322668" cy="786787"/>
          </a:xfrm>
          <a:prstGeom prst="rect">
            <a:avLst/>
          </a:prstGeom>
          <a:solidFill>
            <a:srgbClr val="5D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명조" panose="02020603020101020101" pitchFamily="18" charset="-127"/>
                <a:ea typeface="나눔명조" panose="02020603020101020101" pitchFamily="18" charset="-127"/>
              </a:rPr>
              <a:t>로그인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F4AA900F-5B44-4C25-877E-708050B01CFC}"/>
              </a:ext>
            </a:extLst>
          </p:cNvPr>
          <p:cNvSpPr/>
          <p:nvPr/>
        </p:nvSpPr>
        <p:spPr>
          <a:xfrm>
            <a:off x="10222794" y="4680726"/>
            <a:ext cx="1969206" cy="1253349"/>
          </a:xfrm>
          <a:prstGeom prst="corner">
            <a:avLst/>
          </a:prstGeom>
          <a:solidFill>
            <a:srgbClr val="6F89A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7BEB0D-3E56-4E06-8123-9B684788F5A3}"/>
              </a:ext>
            </a:extLst>
          </p:cNvPr>
          <p:cNvSpPr/>
          <p:nvPr/>
        </p:nvSpPr>
        <p:spPr>
          <a:xfrm>
            <a:off x="9475152" y="-835051"/>
            <a:ext cx="2371707" cy="2200275"/>
          </a:xfrm>
          <a:prstGeom prst="ellipse">
            <a:avLst/>
          </a:prstGeom>
          <a:noFill/>
          <a:ln w="76200">
            <a:solidFill>
              <a:srgbClr val="C5E7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FD9A6-48C5-4FFA-A2D9-A7BC235D7891}"/>
              </a:ext>
            </a:extLst>
          </p:cNvPr>
          <p:cNvSpPr txBox="1"/>
          <p:nvPr/>
        </p:nvSpPr>
        <p:spPr>
          <a:xfrm>
            <a:off x="262320" y="2062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7255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A12CA3-33DB-4836-BED5-3B3BA6B2B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6"/>
          <a:stretch/>
        </p:blipFill>
        <p:spPr>
          <a:xfrm>
            <a:off x="3990975" y="0"/>
            <a:ext cx="820102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B6843E-E9E8-4B39-8B0D-C0A936C3E92C}"/>
              </a:ext>
            </a:extLst>
          </p:cNvPr>
          <p:cNvSpPr/>
          <p:nvPr/>
        </p:nvSpPr>
        <p:spPr>
          <a:xfrm>
            <a:off x="0" y="0"/>
            <a:ext cx="39909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F5BAAEB1-B493-48E7-B614-F4FD83887620}"/>
              </a:ext>
            </a:extLst>
          </p:cNvPr>
          <p:cNvSpPr/>
          <p:nvPr/>
        </p:nvSpPr>
        <p:spPr>
          <a:xfrm rot="5400000">
            <a:off x="3581400" y="3257550"/>
            <a:ext cx="1123948" cy="342900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D5759-BF73-4CDB-A029-64819B582AB9}"/>
              </a:ext>
            </a:extLst>
          </p:cNvPr>
          <p:cNvSpPr txBox="1"/>
          <p:nvPr/>
        </p:nvSpPr>
        <p:spPr>
          <a:xfrm>
            <a:off x="3942792" y="319816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5989A1-455A-422D-B6FF-CB5D1C2AC115}"/>
              </a:ext>
            </a:extLst>
          </p:cNvPr>
          <p:cNvSpPr/>
          <p:nvPr/>
        </p:nvSpPr>
        <p:spPr>
          <a:xfrm>
            <a:off x="0" y="1"/>
            <a:ext cx="12192000" cy="990600"/>
          </a:xfrm>
          <a:prstGeom prst="rect">
            <a:avLst/>
          </a:prstGeom>
          <a:gradFill>
            <a:gsLst>
              <a:gs pos="95000">
                <a:srgbClr val="5DEFDA"/>
              </a:gs>
              <a:gs pos="0">
                <a:srgbClr val="78CE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800">
                <a:latin typeface="나눔명조" panose="02020603020101020101" pitchFamily="18" charset="-127"/>
                <a:ea typeface="나눔명조" panose="02020603020101020101" pitchFamily="18" charset="-127"/>
              </a:rPr>
              <a:t>추억 저장소</a:t>
            </a:r>
          </a:p>
        </p:txBody>
      </p:sp>
      <p:pic>
        <p:nvPicPr>
          <p:cNvPr id="8" name="Picture 8" descr="수원화성 : 수원관광 (HOME) &amp;gt; 수원화성 &amp;gt; 수원화성">
            <a:extLst>
              <a:ext uri="{FF2B5EF4-FFF2-40B4-BE49-F238E27FC236}">
                <a16:creationId xmlns:a16="http://schemas.microsoft.com/office/drawing/2014/main" id="{FA4233EA-C6B7-4371-B36C-971C54FA4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10"/>
          <a:stretch/>
        </p:blipFill>
        <p:spPr bwMode="auto">
          <a:xfrm>
            <a:off x="633734" y="5315510"/>
            <a:ext cx="2447489" cy="935897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서울특별시 - 리브레 위키">
            <a:extLst>
              <a:ext uri="{FF2B5EF4-FFF2-40B4-BE49-F238E27FC236}">
                <a16:creationId xmlns:a16="http://schemas.microsoft.com/office/drawing/2014/main" id="{F3587B2A-8C3F-4F02-AD4E-26D568BC5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b="41939"/>
          <a:stretch/>
        </p:blipFill>
        <p:spPr bwMode="auto">
          <a:xfrm>
            <a:off x="633734" y="2215182"/>
            <a:ext cx="2447489" cy="927155"/>
          </a:xfrm>
          <a:prstGeom prst="roundRect">
            <a:avLst>
              <a:gd name="adj" fmla="val 11111"/>
            </a:avLst>
          </a:prstGeom>
          <a:solidFill>
            <a:srgbClr val="FFFFCC">
              <a:alpha val="20000"/>
            </a:srgbClr>
          </a:solidFill>
          <a:ln w="190500" cap="rnd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0" descr="Home&amp;gt;인천소개&amp;gt;인천안내&amp;gt;기본현황 | 인천광역시 대표">
            <a:extLst>
              <a:ext uri="{FF2B5EF4-FFF2-40B4-BE49-F238E27FC236}">
                <a16:creationId xmlns:a16="http://schemas.microsoft.com/office/drawing/2014/main" id="{F732693D-4051-4E77-A234-1B2C30C0E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"/>
          <a:stretch/>
        </p:blipFill>
        <p:spPr bwMode="auto">
          <a:xfrm>
            <a:off x="635000" y="3743837"/>
            <a:ext cx="2446444" cy="927139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B8C76EB-7102-4C1E-B0A0-6DB152C95BD1}"/>
              </a:ext>
            </a:extLst>
          </p:cNvPr>
          <p:cNvSpPr/>
          <p:nvPr/>
        </p:nvSpPr>
        <p:spPr>
          <a:xfrm>
            <a:off x="462214" y="1089966"/>
            <a:ext cx="756915" cy="756915"/>
          </a:xfrm>
          <a:prstGeom prst="ellipse">
            <a:avLst/>
          </a:prstGeom>
          <a:solidFill>
            <a:srgbClr val="5D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2B254-5AE8-4DD3-BF89-9C1EE86A087A}"/>
              </a:ext>
            </a:extLst>
          </p:cNvPr>
          <p:cNvSpPr txBox="1"/>
          <p:nvPr/>
        </p:nvSpPr>
        <p:spPr>
          <a:xfrm>
            <a:off x="1681343" y="114525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바다의 탐험가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ko-KR" altLang="en-US" b="1">
                <a:latin typeface="나눔명조" panose="02020603020101020101" pitchFamily="18" charset="-127"/>
                <a:ea typeface="나눔명조" panose="02020603020101020101" pitchFamily="18" charset="-127"/>
              </a:rPr>
              <a:t>치카치카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 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0E92F-1C24-4A85-A7C5-ECF9CBD5024D}"/>
              </a:ext>
            </a:extLst>
          </p:cNvPr>
          <p:cNvSpPr txBox="1"/>
          <p:nvPr/>
        </p:nvSpPr>
        <p:spPr>
          <a:xfrm>
            <a:off x="262320" y="20628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로그인 후 화면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메인 화면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9E5F8-1A93-46F3-830D-B90E5B6B1C1D}"/>
              </a:ext>
            </a:extLst>
          </p:cNvPr>
          <p:cNvCxnSpPr/>
          <p:nvPr/>
        </p:nvCxnSpPr>
        <p:spPr>
          <a:xfrm>
            <a:off x="538484" y="2019300"/>
            <a:ext cx="26188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45C8-1352-4054-A4A3-2C129B1A09CA}"/>
              </a:ext>
            </a:extLst>
          </p:cNvPr>
          <p:cNvSpPr txBox="1"/>
          <p:nvPr/>
        </p:nvSpPr>
        <p:spPr>
          <a:xfrm flipH="1">
            <a:off x="3157357" y="2073544"/>
            <a:ext cx="155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그룹 리스트</a:t>
            </a:r>
          </a:p>
        </p:txBody>
      </p:sp>
      <p:pic>
        <p:nvPicPr>
          <p:cNvPr id="17" name="그래픽 16" descr="표식">
            <a:extLst>
              <a:ext uri="{FF2B5EF4-FFF2-40B4-BE49-F238E27FC236}">
                <a16:creationId xmlns:a16="http://schemas.microsoft.com/office/drawing/2014/main" id="{23E2E1CF-539B-4042-8C10-8BFE2DC26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4215" y="3911326"/>
            <a:ext cx="474975" cy="474975"/>
          </a:xfrm>
          <a:prstGeom prst="rect">
            <a:avLst/>
          </a:prstGeom>
        </p:spPr>
      </p:pic>
      <p:pic>
        <p:nvPicPr>
          <p:cNvPr id="18" name="그래픽 17" descr="표식">
            <a:extLst>
              <a:ext uri="{FF2B5EF4-FFF2-40B4-BE49-F238E27FC236}">
                <a16:creationId xmlns:a16="http://schemas.microsoft.com/office/drawing/2014/main" id="{46CA2855-6DA4-4F90-AC52-9AE290996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8322" y="2667362"/>
            <a:ext cx="474975" cy="474975"/>
          </a:xfrm>
          <a:prstGeom prst="rect">
            <a:avLst/>
          </a:prstGeom>
        </p:spPr>
      </p:pic>
      <p:pic>
        <p:nvPicPr>
          <p:cNvPr id="19" name="그래픽 18" descr="표식">
            <a:extLst>
              <a:ext uri="{FF2B5EF4-FFF2-40B4-BE49-F238E27FC236}">
                <a16:creationId xmlns:a16="http://schemas.microsoft.com/office/drawing/2014/main" id="{7946D7A2-9688-4F7F-A679-F1B34A4F1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6512" y="5619749"/>
            <a:ext cx="474975" cy="474975"/>
          </a:xfrm>
          <a:prstGeom prst="rect">
            <a:avLst/>
          </a:prstGeom>
        </p:spPr>
      </p:pic>
      <p:pic>
        <p:nvPicPr>
          <p:cNvPr id="20" name="그래픽 19" descr="표식">
            <a:extLst>
              <a:ext uri="{FF2B5EF4-FFF2-40B4-BE49-F238E27FC236}">
                <a16:creationId xmlns:a16="http://schemas.microsoft.com/office/drawing/2014/main" id="{88317395-7D59-40C9-B760-C7B7A3031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4797" y="2747010"/>
            <a:ext cx="474975" cy="474975"/>
          </a:xfrm>
          <a:prstGeom prst="rect">
            <a:avLst/>
          </a:prstGeom>
        </p:spPr>
      </p:pic>
      <p:pic>
        <p:nvPicPr>
          <p:cNvPr id="21" name="그래픽 20" descr="표식">
            <a:extLst>
              <a:ext uri="{FF2B5EF4-FFF2-40B4-BE49-F238E27FC236}">
                <a16:creationId xmlns:a16="http://schemas.microsoft.com/office/drawing/2014/main" id="{A337EBF7-ECAD-4A52-AD15-B4CA931C8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5" y="3142337"/>
            <a:ext cx="474975" cy="4749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1C223B-4BCE-498E-AA27-BB4EF2873FB8}"/>
              </a:ext>
            </a:extLst>
          </p:cNvPr>
          <p:cNvSpPr txBox="1"/>
          <p:nvPr/>
        </p:nvSpPr>
        <p:spPr>
          <a:xfrm>
            <a:off x="2267333" y="32060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각각 선택 가능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B05D8FF-3A39-41D6-8D0B-06DCEC297753}"/>
              </a:ext>
            </a:extLst>
          </p:cNvPr>
          <p:cNvSpPr/>
          <p:nvPr/>
        </p:nvSpPr>
        <p:spPr>
          <a:xfrm>
            <a:off x="5005387" y="1201440"/>
            <a:ext cx="6172201" cy="619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연필">
            <a:extLst>
              <a:ext uri="{FF2B5EF4-FFF2-40B4-BE49-F238E27FC236}">
                <a16:creationId xmlns:a16="http://schemas.microsoft.com/office/drawing/2014/main" id="{0BC0BC7E-7517-4447-B82E-38396E59AD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9827" y="1273510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래픽 24" descr="일">
            <a:extLst>
              <a:ext uri="{FF2B5EF4-FFF2-40B4-BE49-F238E27FC236}">
                <a16:creationId xmlns:a16="http://schemas.microsoft.com/office/drawing/2014/main" id="{C1D19548-C8C6-4D40-8EE2-BB0A4C7F9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8132" y="127351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래픽 25" descr="고정">
            <a:extLst>
              <a:ext uri="{FF2B5EF4-FFF2-40B4-BE49-F238E27FC236}">
                <a16:creationId xmlns:a16="http://schemas.microsoft.com/office/drawing/2014/main" id="{C481D9BD-337E-478F-B86D-1230902E5A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8830" y="127351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래픽 26" descr="구두 발자국">
            <a:extLst>
              <a:ext uri="{FF2B5EF4-FFF2-40B4-BE49-F238E27FC236}">
                <a16:creationId xmlns:a16="http://schemas.microsoft.com/office/drawing/2014/main" id="{1D94C0A8-B145-4BD2-88AA-1812009A3B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18039" y="127351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래픽 27" descr="악보">
            <a:extLst>
              <a:ext uri="{FF2B5EF4-FFF2-40B4-BE49-F238E27FC236}">
                <a16:creationId xmlns:a16="http://schemas.microsoft.com/office/drawing/2014/main" id="{8E130BEB-55D7-4DEA-970E-6A68F8BE11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05666" y="127351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래픽 28" descr="표식">
            <a:extLst>
              <a:ext uri="{FF2B5EF4-FFF2-40B4-BE49-F238E27FC236}">
                <a16:creationId xmlns:a16="http://schemas.microsoft.com/office/drawing/2014/main" id="{CE6611EB-256A-4C2B-902D-502E06464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61296" y="1273510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래픽 29" descr="포크와 나이프">
            <a:extLst>
              <a:ext uri="{FF2B5EF4-FFF2-40B4-BE49-F238E27FC236}">
                <a16:creationId xmlns:a16="http://schemas.microsoft.com/office/drawing/2014/main" id="{A99E0544-F8DF-4AF0-85A4-2C25DCDFAA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47248" y="1273513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래픽 30" descr="하트">
            <a:extLst>
              <a:ext uri="{FF2B5EF4-FFF2-40B4-BE49-F238E27FC236}">
                <a16:creationId xmlns:a16="http://schemas.microsoft.com/office/drawing/2014/main" id="{A3FC02BC-73EB-429C-AF37-49C6950842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40754" y="1273511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래픽 31" descr="큰 붓">
            <a:extLst>
              <a:ext uri="{FF2B5EF4-FFF2-40B4-BE49-F238E27FC236}">
                <a16:creationId xmlns:a16="http://schemas.microsoft.com/office/drawing/2014/main" id="{C9C8E90A-9AB6-45BF-87FD-57CF2C1194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91093" y="1273508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C4DE070-BEFA-4D51-B1B2-C6BD250E4DA8}"/>
              </a:ext>
            </a:extLst>
          </p:cNvPr>
          <p:cNvCxnSpPr/>
          <p:nvPr/>
        </p:nvCxnSpPr>
        <p:spPr>
          <a:xfrm>
            <a:off x="10330980" y="1273509"/>
            <a:ext cx="0" cy="47497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EC0E42-7203-40F2-B060-53ADA012FD48}"/>
              </a:ext>
            </a:extLst>
          </p:cNvPr>
          <p:cNvSpPr txBox="1"/>
          <p:nvPr/>
        </p:nvSpPr>
        <p:spPr>
          <a:xfrm>
            <a:off x="9016875" y="4953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개인 지도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0A4727-C815-47C4-B05F-D6E92A7C9B07}"/>
              </a:ext>
            </a:extLst>
          </p:cNvPr>
          <p:cNvSpPr txBox="1"/>
          <p:nvPr/>
        </p:nvSpPr>
        <p:spPr>
          <a:xfrm>
            <a:off x="1227817" y="247916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번 그룹명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BE3695-455A-4983-A49C-8D37650A6155}"/>
              </a:ext>
            </a:extLst>
          </p:cNvPr>
          <p:cNvSpPr txBox="1"/>
          <p:nvPr/>
        </p:nvSpPr>
        <p:spPr>
          <a:xfrm>
            <a:off x="1237375" y="400780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번 그룹명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54859F-BAE1-49AD-A81B-AA8CA64384C3}"/>
              </a:ext>
            </a:extLst>
          </p:cNvPr>
          <p:cNvSpPr txBox="1"/>
          <p:nvPr/>
        </p:nvSpPr>
        <p:spPr>
          <a:xfrm>
            <a:off x="1219129" y="567257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번 그룹명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FBBA85-A1EA-42EF-91C3-5F15CF078954}"/>
              </a:ext>
            </a:extLst>
          </p:cNvPr>
          <p:cNvSpPr/>
          <p:nvPr/>
        </p:nvSpPr>
        <p:spPr>
          <a:xfrm>
            <a:off x="3377720" y="6267619"/>
            <a:ext cx="488142" cy="4881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더하기 기호 38">
            <a:extLst>
              <a:ext uri="{FF2B5EF4-FFF2-40B4-BE49-F238E27FC236}">
                <a16:creationId xmlns:a16="http://schemas.microsoft.com/office/drawing/2014/main" id="{55C0BEB6-B351-418A-B3B0-424FE910FBED}"/>
              </a:ext>
            </a:extLst>
          </p:cNvPr>
          <p:cNvSpPr/>
          <p:nvPr/>
        </p:nvSpPr>
        <p:spPr>
          <a:xfrm>
            <a:off x="3433139" y="6313285"/>
            <a:ext cx="406064" cy="406064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ABDE5091-90B5-43D5-96BA-E0DFBF0CE82A}"/>
              </a:ext>
            </a:extLst>
          </p:cNvPr>
          <p:cNvSpPr/>
          <p:nvPr/>
        </p:nvSpPr>
        <p:spPr>
          <a:xfrm rot="5400000" flipV="1">
            <a:off x="11439841" y="3262447"/>
            <a:ext cx="1123948" cy="333106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EC20F4-6B3C-4299-94D7-473E6C4F5A91}"/>
              </a:ext>
            </a:extLst>
          </p:cNvPr>
          <p:cNvSpPr txBox="1"/>
          <p:nvPr/>
        </p:nvSpPr>
        <p:spPr>
          <a:xfrm flipH="1">
            <a:off x="11796336" y="3198167"/>
            <a:ext cx="3429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044148-5CFB-4067-8751-4F23C5B5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6"/>
          <a:stretch/>
        </p:blipFill>
        <p:spPr>
          <a:xfrm>
            <a:off x="3990975" y="0"/>
            <a:ext cx="8201025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C2F892-2A7B-433D-8CB6-15556D582A77}"/>
              </a:ext>
            </a:extLst>
          </p:cNvPr>
          <p:cNvSpPr/>
          <p:nvPr/>
        </p:nvSpPr>
        <p:spPr>
          <a:xfrm>
            <a:off x="0" y="0"/>
            <a:ext cx="39909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A34DAD-A9E5-468E-8081-09C0D5D53591}"/>
              </a:ext>
            </a:extLst>
          </p:cNvPr>
          <p:cNvSpPr/>
          <p:nvPr/>
        </p:nvSpPr>
        <p:spPr>
          <a:xfrm>
            <a:off x="-1" y="0"/>
            <a:ext cx="3990974" cy="857250"/>
          </a:xfrm>
          <a:prstGeom prst="rect">
            <a:avLst/>
          </a:prstGeom>
          <a:gradFill>
            <a:gsLst>
              <a:gs pos="95000">
                <a:srgbClr val="5DEFDA"/>
              </a:gs>
              <a:gs pos="0">
                <a:srgbClr val="78CE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DFFE35-4BAE-4A48-95F4-0DFC4622838E}"/>
              </a:ext>
            </a:extLst>
          </p:cNvPr>
          <p:cNvSpPr/>
          <p:nvPr/>
        </p:nvSpPr>
        <p:spPr>
          <a:xfrm>
            <a:off x="171449" y="119062"/>
            <a:ext cx="619125" cy="619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303BDDD3-47B1-41C7-BEC8-B2886879255D}"/>
              </a:ext>
            </a:extLst>
          </p:cNvPr>
          <p:cNvSpPr/>
          <p:nvPr/>
        </p:nvSpPr>
        <p:spPr>
          <a:xfrm rot="5400000">
            <a:off x="3581400" y="3257550"/>
            <a:ext cx="1123948" cy="342900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5604331-042E-4C12-910F-54016506ABC9}"/>
              </a:ext>
            </a:extLst>
          </p:cNvPr>
          <p:cNvSpPr/>
          <p:nvPr/>
        </p:nvSpPr>
        <p:spPr>
          <a:xfrm>
            <a:off x="4781549" y="119062"/>
            <a:ext cx="5232027" cy="619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E73D1-9BEE-4D27-882D-98B4E196ED5D}"/>
              </a:ext>
            </a:extLst>
          </p:cNvPr>
          <p:cNvSpPr txBox="1"/>
          <p:nvPr/>
        </p:nvSpPr>
        <p:spPr>
          <a:xfrm>
            <a:off x="3942792" y="319816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2" name="그래픽 41" descr="연필">
            <a:extLst>
              <a:ext uri="{FF2B5EF4-FFF2-40B4-BE49-F238E27FC236}">
                <a16:creationId xmlns:a16="http://schemas.microsoft.com/office/drawing/2014/main" id="{A1DDA9D5-CC9D-46A9-97AA-BB4993A46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5989" y="19113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래픽 43" descr="일">
            <a:extLst>
              <a:ext uri="{FF2B5EF4-FFF2-40B4-BE49-F238E27FC236}">
                <a16:creationId xmlns:a16="http://schemas.microsoft.com/office/drawing/2014/main" id="{C51AA4D0-9039-4D2D-ABED-7A45641EF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4294" y="19113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그래픽 49" descr="고정">
            <a:extLst>
              <a:ext uri="{FF2B5EF4-FFF2-40B4-BE49-F238E27FC236}">
                <a16:creationId xmlns:a16="http://schemas.microsoft.com/office/drawing/2014/main" id="{558BFD90-B1ED-40C6-8992-00AF23FFF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4992" y="191136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그래픽 53" descr="구두 발자국">
            <a:extLst>
              <a:ext uri="{FF2B5EF4-FFF2-40B4-BE49-F238E27FC236}">
                <a16:creationId xmlns:a16="http://schemas.microsoft.com/office/drawing/2014/main" id="{8862CE14-AA8E-4760-B750-171234DA8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4201" y="191136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그래픽 56" descr="악보">
            <a:extLst>
              <a:ext uri="{FF2B5EF4-FFF2-40B4-BE49-F238E27FC236}">
                <a16:creationId xmlns:a16="http://schemas.microsoft.com/office/drawing/2014/main" id="{8CF29485-7C0A-4E37-9621-B8B765F37E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81828" y="19113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그래픽 57" descr="표식">
            <a:extLst>
              <a:ext uri="{FF2B5EF4-FFF2-40B4-BE49-F238E27FC236}">
                <a16:creationId xmlns:a16="http://schemas.microsoft.com/office/drawing/2014/main" id="{1EFDAB26-721B-46C9-B304-1A881CAC60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37458" y="19113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그래픽 58" descr="포크와 나이프">
            <a:extLst>
              <a:ext uri="{FF2B5EF4-FFF2-40B4-BE49-F238E27FC236}">
                <a16:creationId xmlns:a16="http://schemas.microsoft.com/office/drawing/2014/main" id="{D5CC522E-EC79-4BE7-95A4-E6B2A623B2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23410" y="191135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그래픽 59" descr="하트">
            <a:extLst>
              <a:ext uri="{FF2B5EF4-FFF2-40B4-BE49-F238E27FC236}">
                <a16:creationId xmlns:a16="http://schemas.microsoft.com/office/drawing/2014/main" id="{7D14E476-ACD6-456B-AB55-3764FF30AE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16916" y="191133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그래픽 66" descr="표식">
            <a:extLst>
              <a:ext uri="{FF2B5EF4-FFF2-40B4-BE49-F238E27FC236}">
                <a16:creationId xmlns:a16="http://schemas.microsoft.com/office/drawing/2014/main" id="{50F1C539-1652-4752-8379-7032098723E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71829" y="2038350"/>
            <a:ext cx="474975" cy="474975"/>
          </a:xfrm>
          <a:prstGeom prst="rect">
            <a:avLst/>
          </a:prstGeom>
        </p:spPr>
      </p:pic>
      <p:pic>
        <p:nvPicPr>
          <p:cNvPr id="68" name="그래픽 67" descr="표식">
            <a:extLst>
              <a:ext uri="{FF2B5EF4-FFF2-40B4-BE49-F238E27FC236}">
                <a16:creationId xmlns:a16="http://schemas.microsoft.com/office/drawing/2014/main" id="{4130808C-4E19-4FEC-853A-2FB1F5AD612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52683" y="2449201"/>
            <a:ext cx="474975" cy="474975"/>
          </a:xfrm>
          <a:prstGeom prst="rect">
            <a:avLst/>
          </a:prstGeom>
        </p:spPr>
      </p:pic>
      <p:pic>
        <p:nvPicPr>
          <p:cNvPr id="70" name="그래픽 69" descr="표식">
            <a:extLst>
              <a:ext uri="{FF2B5EF4-FFF2-40B4-BE49-F238E27FC236}">
                <a16:creationId xmlns:a16="http://schemas.microsoft.com/office/drawing/2014/main" id="{8675ED82-3A30-47FC-BE22-8B399CF6E0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91891" y="4410707"/>
            <a:ext cx="474975" cy="474975"/>
          </a:xfrm>
          <a:prstGeom prst="rect">
            <a:avLst/>
          </a:prstGeom>
        </p:spPr>
      </p:pic>
      <p:pic>
        <p:nvPicPr>
          <p:cNvPr id="80" name="그래픽 79" descr="표식">
            <a:extLst>
              <a:ext uri="{FF2B5EF4-FFF2-40B4-BE49-F238E27FC236}">
                <a16:creationId xmlns:a16="http://schemas.microsoft.com/office/drawing/2014/main" id="{A27C80E5-0532-4B30-8A18-31B2F9D89F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58512" y="4286250"/>
            <a:ext cx="474975" cy="474975"/>
          </a:xfrm>
          <a:prstGeom prst="rect">
            <a:avLst/>
          </a:prstGeom>
        </p:spPr>
      </p:pic>
      <p:pic>
        <p:nvPicPr>
          <p:cNvPr id="81" name="그래픽 80" descr="표식">
            <a:extLst>
              <a:ext uri="{FF2B5EF4-FFF2-40B4-BE49-F238E27FC236}">
                <a16:creationId xmlns:a16="http://schemas.microsoft.com/office/drawing/2014/main" id="{C824D0D2-4188-4B68-8EA8-18C6A92851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9315" y="5314950"/>
            <a:ext cx="474975" cy="47497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AB5B0A4-2E28-42F2-B80C-A15AB55013C3}"/>
              </a:ext>
            </a:extLst>
          </p:cNvPr>
          <p:cNvSpPr txBox="1"/>
          <p:nvPr/>
        </p:nvSpPr>
        <p:spPr>
          <a:xfrm>
            <a:off x="165822" y="105231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사용자 목록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1ACCE48-02F3-4C29-A8C7-830875A21CC4}"/>
              </a:ext>
            </a:extLst>
          </p:cNvPr>
          <p:cNvCxnSpPr/>
          <p:nvPr/>
        </p:nvCxnSpPr>
        <p:spPr>
          <a:xfrm>
            <a:off x="226432" y="1485697"/>
            <a:ext cx="35381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96084CE-C317-4734-8046-86AC70D6A0A9}"/>
              </a:ext>
            </a:extLst>
          </p:cNvPr>
          <p:cNvSpPr txBox="1"/>
          <p:nvPr/>
        </p:nvSpPr>
        <p:spPr>
          <a:xfrm>
            <a:off x="817369" y="257773"/>
            <a:ext cx="231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SOTA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팀 그룹 페이지</a:t>
            </a:r>
          </a:p>
        </p:txBody>
      </p:sp>
      <p:sp>
        <p:nvSpPr>
          <p:cNvPr id="103" name="사다리꼴 102">
            <a:extLst>
              <a:ext uri="{FF2B5EF4-FFF2-40B4-BE49-F238E27FC236}">
                <a16:creationId xmlns:a16="http://schemas.microsoft.com/office/drawing/2014/main" id="{6927E262-AF41-48EB-9C98-414744A30C14}"/>
              </a:ext>
            </a:extLst>
          </p:cNvPr>
          <p:cNvSpPr/>
          <p:nvPr/>
        </p:nvSpPr>
        <p:spPr>
          <a:xfrm rot="5400000" flipV="1">
            <a:off x="11439841" y="3262447"/>
            <a:ext cx="1123948" cy="333106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3DDE88-65A7-4C12-BAD1-F0247BA10397}"/>
              </a:ext>
            </a:extLst>
          </p:cNvPr>
          <p:cNvSpPr txBox="1"/>
          <p:nvPr/>
        </p:nvSpPr>
        <p:spPr>
          <a:xfrm flipH="1">
            <a:off x="11796336" y="3198167"/>
            <a:ext cx="3429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C4E66B-0551-4C86-9CD2-DF71B1846568}"/>
              </a:ext>
            </a:extLst>
          </p:cNvPr>
          <p:cNvSpPr txBox="1"/>
          <p:nvPr/>
        </p:nvSpPr>
        <p:spPr>
          <a:xfrm rot="16200000">
            <a:off x="3050514" y="23561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36D7D1C-98D9-48F8-A443-0B555D45028F}"/>
              </a:ext>
            </a:extLst>
          </p:cNvPr>
          <p:cNvSpPr/>
          <p:nvPr/>
        </p:nvSpPr>
        <p:spPr>
          <a:xfrm>
            <a:off x="249928" y="1619998"/>
            <a:ext cx="2857500" cy="418350"/>
          </a:xfrm>
          <a:prstGeom prst="roundRect">
            <a:avLst/>
          </a:prstGeom>
          <a:gradFill>
            <a:gsLst>
              <a:gs pos="0">
                <a:srgbClr val="5DEFDA"/>
              </a:gs>
              <a:gs pos="100000">
                <a:srgbClr val="BEF2E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4EC97278-D156-4CC0-B146-FC201F2A36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91959" y="1627967"/>
            <a:ext cx="457199" cy="457199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E32E5DA-D7BF-45A2-A7E9-4078A2B0F0F6}"/>
              </a:ext>
            </a:extLst>
          </p:cNvPr>
          <p:cNvCxnSpPr/>
          <p:nvPr/>
        </p:nvCxnSpPr>
        <p:spPr>
          <a:xfrm>
            <a:off x="226432" y="2154966"/>
            <a:ext cx="35381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FE0577C7-5250-4B3E-8E54-0E48FF22CC97}"/>
              </a:ext>
            </a:extLst>
          </p:cNvPr>
          <p:cNvSpPr/>
          <p:nvPr/>
        </p:nvSpPr>
        <p:spPr>
          <a:xfrm>
            <a:off x="469034" y="2284335"/>
            <a:ext cx="756915" cy="756915"/>
          </a:xfrm>
          <a:prstGeom prst="ellipse">
            <a:avLst/>
          </a:prstGeom>
          <a:solidFill>
            <a:srgbClr val="5D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A048791-39F8-4B57-8E55-230F5EE385DE}"/>
              </a:ext>
            </a:extLst>
          </p:cNvPr>
          <p:cNvSpPr/>
          <p:nvPr/>
        </p:nvSpPr>
        <p:spPr>
          <a:xfrm>
            <a:off x="469033" y="5473774"/>
            <a:ext cx="756915" cy="756915"/>
          </a:xfrm>
          <a:prstGeom prst="ellipse">
            <a:avLst/>
          </a:prstGeom>
          <a:solidFill>
            <a:srgbClr val="00C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66D81C9-E7D9-4C9A-B3FC-B738F2C99BC6}"/>
              </a:ext>
            </a:extLst>
          </p:cNvPr>
          <p:cNvSpPr/>
          <p:nvPr/>
        </p:nvSpPr>
        <p:spPr>
          <a:xfrm>
            <a:off x="483600" y="4410628"/>
            <a:ext cx="756915" cy="7569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4D1BFC9-D894-4B6A-BA08-E56A39C02A67}"/>
              </a:ext>
            </a:extLst>
          </p:cNvPr>
          <p:cNvSpPr/>
          <p:nvPr/>
        </p:nvSpPr>
        <p:spPr>
          <a:xfrm>
            <a:off x="469033" y="3347481"/>
            <a:ext cx="756915" cy="756915"/>
          </a:xfrm>
          <a:prstGeom prst="ellipse">
            <a:avLst/>
          </a:prstGeom>
          <a:solidFill>
            <a:srgbClr val="BE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02BC66-B2F3-4041-BFAC-9F083C09C83E}"/>
              </a:ext>
            </a:extLst>
          </p:cNvPr>
          <p:cNvSpPr txBox="1"/>
          <p:nvPr/>
        </p:nvSpPr>
        <p:spPr>
          <a:xfrm>
            <a:off x="1705908" y="2284335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바다의 탐험가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ko-KR" altLang="en-US" b="1">
                <a:latin typeface="나눔명조" panose="02020603020101020101" pitchFamily="18" charset="-127"/>
                <a:ea typeface="나눔명조" panose="02020603020101020101" pitchFamily="18" charset="-127"/>
              </a:rPr>
              <a:t>치카치카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 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DBC6AA-CBB4-4557-9CCB-458C47DE3E4A}"/>
              </a:ext>
            </a:extLst>
          </p:cNvPr>
          <p:cNvSpPr txBox="1"/>
          <p:nvPr/>
        </p:nvSpPr>
        <p:spPr>
          <a:xfrm>
            <a:off x="1705908" y="3366028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바다의 탐험가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ko-KR" altLang="en-US" b="1">
                <a:latin typeface="나눔명조" panose="02020603020101020101" pitchFamily="18" charset="-127"/>
                <a:ea typeface="나눔명조" panose="02020603020101020101" pitchFamily="18" charset="-127"/>
              </a:rPr>
              <a:t>치카치카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 님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6668D9-7D43-4279-B195-D0C36C41D9CB}"/>
              </a:ext>
            </a:extLst>
          </p:cNvPr>
          <p:cNvSpPr txBox="1"/>
          <p:nvPr/>
        </p:nvSpPr>
        <p:spPr>
          <a:xfrm>
            <a:off x="1680260" y="443805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바다의 탐험가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ko-KR" altLang="en-US" b="1">
                <a:latin typeface="나눔명조" panose="02020603020101020101" pitchFamily="18" charset="-127"/>
                <a:ea typeface="나눔명조" panose="02020603020101020101" pitchFamily="18" charset="-127"/>
              </a:rPr>
              <a:t>치카치카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 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E72F80-F517-4F84-949A-B44E84B586FB}"/>
              </a:ext>
            </a:extLst>
          </p:cNvPr>
          <p:cNvSpPr txBox="1"/>
          <p:nvPr/>
        </p:nvSpPr>
        <p:spPr>
          <a:xfrm>
            <a:off x="1660752" y="546675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바다의 탐험가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ko-KR" altLang="en-US" b="1">
                <a:latin typeface="나눔명조" panose="02020603020101020101" pitchFamily="18" charset="-127"/>
                <a:ea typeface="나눔명조" panose="02020603020101020101" pitchFamily="18" charset="-127"/>
              </a:rPr>
              <a:t>치카치카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 님</a:t>
            </a:r>
          </a:p>
        </p:txBody>
      </p:sp>
    </p:spTree>
    <p:extLst>
      <p:ext uri="{BB962C8B-B14F-4D97-AF65-F5344CB8AC3E}">
        <p14:creationId xmlns:p14="http://schemas.microsoft.com/office/powerpoint/2010/main" val="1674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BB5B98EB-E37C-409B-8788-F18F67B63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6"/>
          <a:stretch/>
        </p:blipFill>
        <p:spPr>
          <a:xfrm>
            <a:off x="0" y="0"/>
            <a:ext cx="8201025" cy="68580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7A06CB-EA6C-4614-8E16-9CA0F38C7F58}"/>
              </a:ext>
            </a:extLst>
          </p:cNvPr>
          <p:cNvSpPr/>
          <p:nvPr/>
        </p:nvSpPr>
        <p:spPr>
          <a:xfrm>
            <a:off x="562745" y="302590"/>
            <a:ext cx="6172201" cy="619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연필">
            <a:extLst>
              <a:ext uri="{FF2B5EF4-FFF2-40B4-BE49-F238E27FC236}">
                <a16:creationId xmlns:a16="http://schemas.microsoft.com/office/drawing/2014/main" id="{BAD95190-A6AD-4D4E-A48E-0D9683166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7185" y="374660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래픽 20" descr="일">
            <a:extLst>
              <a:ext uri="{FF2B5EF4-FFF2-40B4-BE49-F238E27FC236}">
                <a16:creationId xmlns:a16="http://schemas.microsoft.com/office/drawing/2014/main" id="{A52A8E12-3632-4F1D-8566-F74D3F91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490" y="37466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래픽 21" descr="고정">
            <a:extLst>
              <a:ext uri="{FF2B5EF4-FFF2-40B4-BE49-F238E27FC236}">
                <a16:creationId xmlns:a16="http://schemas.microsoft.com/office/drawing/2014/main" id="{C3C36765-B98C-4062-96D1-70166F7AD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6188" y="37466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래픽 22" descr="구두 발자국">
            <a:extLst>
              <a:ext uri="{FF2B5EF4-FFF2-40B4-BE49-F238E27FC236}">
                <a16:creationId xmlns:a16="http://schemas.microsoft.com/office/drawing/2014/main" id="{5F73BF3C-F052-43A7-9BBF-0C883A292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5397" y="37466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래픽 23" descr="악보">
            <a:extLst>
              <a:ext uri="{FF2B5EF4-FFF2-40B4-BE49-F238E27FC236}">
                <a16:creationId xmlns:a16="http://schemas.microsoft.com/office/drawing/2014/main" id="{A9355CC0-A877-4355-8C35-9DCE90563A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63024" y="37466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래픽 24" descr="표식">
            <a:extLst>
              <a:ext uri="{FF2B5EF4-FFF2-40B4-BE49-F238E27FC236}">
                <a16:creationId xmlns:a16="http://schemas.microsoft.com/office/drawing/2014/main" id="{FFF72894-22A3-481E-929D-02B190D4E3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654" y="374660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래픽 25" descr="포크와 나이프">
            <a:extLst>
              <a:ext uri="{FF2B5EF4-FFF2-40B4-BE49-F238E27FC236}">
                <a16:creationId xmlns:a16="http://schemas.microsoft.com/office/drawing/2014/main" id="{2505A06D-7396-48B6-97B5-C3E6BA04E1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04606" y="374663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래픽 26" descr="하트">
            <a:extLst>
              <a:ext uri="{FF2B5EF4-FFF2-40B4-BE49-F238E27FC236}">
                <a16:creationId xmlns:a16="http://schemas.microsoft.com/office/drawing/2014/main" id="{79EAC7C3-7257-4C44-A551-48E0E7E448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98112" y="374661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래픽 27" descr="큰 붓">
            <a:extLst>
              <a:ext uri="{FF2B5EF4-FFF2-40B4-BE49-F238E27FC236}">
                <a16:creationId xmlns:a16="http://schemas.microsoft.com/office/drawing/2014/main" id="{F24C8E58-64EC-4EC9-BD44-DDD9764C5F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48451" y="374658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F75181-4F21-4E64-80BA-797A5DED8973}"/>
              </a:ext>
            </a:extLst>
          </p:cNvPr>
          <p:cNvCxnSpPr>
            <a:cxnSpLocks/>
          </p:cNvCxnSpPr>
          <p:nvPr/>
        </p:nvCxnSpPr>
        <p:spPr>
          <a:xfrm>
            <a:off x="5888338" y="374659"/>
            <a:ext cx="0" cy="47497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26269-61B5-466A-956D-E3401CEA9643}"/>
              </a:ext>
            </a:extLst>
          </p:cNvPr>
          <p:cNvSpPr/>
          <p:nvPr/>
        </p:nvSpPr>
        <p:spPr>
          <a:xfrm>
            <a:off x="8201025" y="0"/>
            <a:ext cx="39909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26BC3EE8-B4BF-4CCD-89AB-8349C8F1B54D}"/>
              </a:ext>
            </a:extLst>
          </p:cNvPr>
          <p:cNvSpPr/>
          <p:nvPr/>
        </p:nvSpPr>
        <p:spPr>
          <a:xfrm rot="5400000" flipV="1">
            <a:off x="7472498" y="3262447"/>
            <a:ext cx="1123948" cy="333106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0AE146-EA37-4C69-B4CE-71DEC87026C3}"/>
              </a:ext>
            </a:extLst>
          </p:cNvPr>
          <p:cNvSpPr txBox="1"/>
          <p:nvPr/>
        </p:nvSpPr>
        <p:spPr>
          <a:xfrm flipH="1">
            <a:off x="7828993" y="3198167"/>
            <a:ext cx="3429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7" name="그래픽 36" descr="표식">
            <a:extLst>
              <a:ext uri="{FF2B5EF4-FFF2-40B4-BE49-F238E27FC236}">
                <a16:creationId xmlns:a16="http://schemas.microsoft.com/office/drawing/2014/main" id="{BA2D16FF-53F6-4BDB-8E12-92F4A6F1A8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43241" y="2014070"/>
            <a:ext cx="474975" cy="474975"/>
          </a:xfrm>
          <a:prstGeom prst="rect">
            <a:avLst/>
          </a:prstGeom>
        </p:spPr>
      </p:pic>
      <p:pic>
        <p:nvPicPr>
          <p:cNvPr id="38" name="그래픽 37" descr="표식">
            <a:extLst>
              <a:ext uri="{FF2B5EF4-FFF2-40B4-BE49-F238E27FC236}">
                <a16:creationId xmlns:a16="http://schemas.microsoft.com/office/drawing/2014/main" id="{F497DBB3-5292-4EC8-B409-D3E6EEF277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24095" y="2424921"/>
            <a:ext cx="474975" cy="474975"/>
          </a:xfrm>
          <a:prstGeom prst="rect">
            <a:avLst/>
          </a:prstGeom>
        </p:spPr>
      </p:pic>
      <p:pic>
        <p:nvPicPr>
          <p:cNvPr id="39" name="그래픽 38" descr="표식">
            <a:extLst>
              <a:ext uri="{FF2B5EF4-FFF2-40B4-BE49-F238E27FC236}">
                <a16:creationId xmlns:a16="http://schemas.microsoft.com/office/drawing/2014/main" id="{366D54FE-7BAA-4617-9AFF-7A40873BF5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863004" y="4064243"/>
            <a:ext cx="870428" cy="870428"/>
          </a:xfrm>
          <a:prstGeom prst="rect">
            <a:avLst/>
          </a:prstGeom>
        </p:spPr>
      </p:pic>
      <p:pic>
        <p:nvPicPr>
          <p:cNvPr id="40" name="그래픽 39" descr="표식">
            <a:extLst>
              <a:ext uri="{FF2B5EF4-FFF2-40B4-BE49-F238E27FC236}">
                <a16:creationId xmlns:a16="http://schemas.microsoft.com/office/drawing/2014/main" id="{326C0D0B-9F25-4BFD-9903-FCAB6998A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29924" y="4261970"/>
            <a:ext cx="474975" cy="474975"/>
          </a:xfrm>
          <a:prstGeom prst="rect">
            <a:avLst/>
          </a:prstGeom>
        </p:spPr>
      </p:pic>
      <p:pic>
        <p:nvPicPr>
          <p:cNvPr id="41" name="그래픽 40" descr="표식">
            <a:extLst>
              <a:ext uri="{FF2B5EF4-FFF2-40B4-BE49-F238E27FC236}">
                <a16:creationId xmlns:a16="http://schemas.microsoft.com/office/drawing/2014/main" id="{9D2D8D63-AB37-4AF1-AC0B-B099F09179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0727" y="5290670"/>
            <a:ext cx="474975" cy="474975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D2261-FD22-4985-A0A3-BEC75594CE78}"/>
              </a:ext>
            </a:extLst>
          </p:cNvPr>
          <p:cNvSpPr/>
          <p:nvPr/>
        </p:nvSpPr>
        <p:spPr>
          <a:xfrm>
            <a:off x="8391537" y="1050350"/>
            <a:ext cx="3619488" cy="5546235"/>
          </a:xfrm>
          <a:prstGeom prst="roundRect">
            <a:avLst/>
          </a:prstGeom>
          <a:gradFill>
            <a:gsLst>
              <a:gs pos="0">
                <a:srgbClr val="5DEFDA"/>
              </a:gs>
              <a:gs pos="100000">
                <a:srgbClr val="BEF2E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8273278-B4A5-476E-A814-E30915833E02}"/>
              </a:ext>
            </a:extLst>
          </p:cNvPr>
          <p:cNvCxnSpPr>
            <a:cxnSpLocks/>
          </p:cNvCxnSpPr>
          <p:nvPr/>
        </p:nvCxnSpPr>
        <p:spPr>
          <a:xfrm>
            <a:off x="8871842" y="2014070"/>
            <a:ext cx="2870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B502D22F-D5DD-4712-8AC3-ECAF164CDD0B}"/>
              </a:ext>
            </a:extLst>
          </p:cNvPr>
          <p:cNvSpPr/>
          <p:nvPr/>
        </p:nvSpPr>
        <p:spPr>
          <a:xfrm rot="5400000">
            <a:off x="-390524" y="3290420"/>
            <a:ext cx="1123948" cy="342900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51C72D-1DBA-4A3A-AC31-279A54F16131}"/>
              </a:ext>
            </a:extLst>
          </p:cNvPr>
          <p:cNvSpPr txBox="1"/>
          <p:nvPr/>
        </p:nvSpPr>
        <p:spPr>
          <a:xfrm>
            <a:off x="-29132" y="323103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816265-8953-4722-A0E6-017A96FBF859}"/>
              </a:ext>
            </a:extLst>
          </p:cNvPr>
          <p:cNvSpPr txBox="1"/>
          <p:nvPr/>
        </p:nvSpPr>
        <p:spPr>
          <a:xfrm>
            <a:off x="8828841" y="15907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기분 좋은 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7F9E51-752A-4D1C-9F86-3EF0C42C4B96}"/>
              </a:ext>
            </a:extLst>
          </p:cNvPr>
          <p:cNvSpPr txBox="1"/>
          <p:nvPr/>
        </p:nvSpPr>
        <p:spPr>
          <a:xfrm>
            <a:off x="8543925" y="2151349"/>
            <a:ext cx="3328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861F6A9-0F0B-4A55-A713-F843BEA016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43" y="3757312"/>
            <a:ext cx="2840338" cy="1895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F7A0F-3580-4207-A47F-FBBDB995FCCE}"/>
              </a:ext>
            </a:extLst>
          </p:cNvPr>
          <p:cNvSpPr txBox="1"/>
          <p:nvPr/>
        </p:nvSpPr>
        <p:spPr>
          <a:xfrm>
            <a:off x="10302980" y="57877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자세히 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93268-67BB-4788-AFBB-2134EDC6148D}"/>
              </a:ext>
            </a:extLst>
          </p:cNvPr>
          <p:cNvSpPr txBox="1"/>
          <p:nvPr/>
        </p:nvSpPr>
        <p:spPr>
          <a:xfrm>
            <a:off x="5198002" y="1022023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</a:rPr>
              <a:t>마커 클릭 시 배너형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8C85C3-11EF-44E0-BF23-A220B6D1642D}"/>
              </a:ext>
            </a:extLst>
          </p:cNvPr>
          <p:cNvSpPr/>
          <p:nvPr/>
        </p:nvSpPr>
        <p:spPr>
          <a:xfrm>
            <a:off x="8746474" y="100106"/>
            <a:ext cx="2892517" cy="7994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유튜브 영상</a:t>
            </a:r>
          </a:p>
        </p:txBody>
      </p:sp>
    </p:spTree>
    <p:extLst>
      <p:ext uri="{BB962C8B-B14F-4D97-AF65-F5344CB8AC3E}">
        <p14:creationId xmlns:p14="http://schemas.microsoft.com/office/powerpoint/2010/main" val="281591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BB5B98EB-E37C-409B-8788-F18F67B63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6"/>
          <a:stretch/>
        </p:blipFill>
        <p:spPr>
          <a:xfrm>
            <a:off x="0" y="0"/>
            <a:ext cx="8201025" cy="68580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7A06CB-EA6C-4614-8E16-9CA0F38C7F58}"/>
              </a:ext>
            </a:extLst>
          </p:cNvPr>
          <p:cNvSpPr/>
          <p:nvPr/>
        </p:nvSpPr>
        <p:spPr>
          <a:xfrm>
            <a:off x="562745" y="302590"/>
            <a:ext cx="6172201" cy="619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연필">
            <a:extLst>
              <a:ext uri="{FF2B5EF4-FFF2-40B4-BE49-F238E27FC236}">
                <a16:creationId xmlns:a16="http://schemas.microsoft.com/office/drawing/2014/main" id="{BAD95190-A6AD-4D4E-A48E-0D9683166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7185" y="374660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래픽 20" descr="일">
            <a:extLst>
              <a:ext uri="{FF2B5EF4-FFF2-40B4-BE49-F238E27FC236}">
                <a16:creationId xmlns:a16="http://schemas.microsoft.com/office/drawing/2014/main" id="{A52A8E12-3632-4F1D-8566-F74D3F91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5490" y="37466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래픽 21" descr="고정">
            <a:extLst>
              <a:ext uri="{FF2B5EF4-FFF2-40B4-BE49-F238E27FC236}">
                <a16:creationId xmlns:a16="http://schemas.microsoft.com/office/drawing/2014/main" id="{C3C36765-B98C-4062-96D1-70166F7AD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6188" y="37466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래픽 22" descr="구두 발자국">
            <a:extLst>
              <a:ext uri="{FF2B5EF4-FFF2-40B4-BE49-F238E27FC236}">
                <a16:creationId xmlns:a16="http://schemas.microsoft.com/office/drawing/2014/main" id="{5F73BF3C-F052-43A7-9BBF-0C883A292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5397" y="374664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래픽 23" descr="악보">
            <a:extLst>
              <a:ext uri="{FF2B5EF4-FFF2-40B4-BE49-F238E27FC236}">
                <a16:creationId xmlns:a16="http://schemas.microsoft.com/office/drawing/2014/main" id="{A9355CC0-A877-4355-8C35-9DCE90563A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63024" y="374662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래픽 24" descr="표식">
            <a:extLst>
              <a:ext uri="{FF2B5EF4-FFF2-40B4-BE49-F238E27FC236}">
                <a16:creationId xmlns:a16="http://schemas.microsoft.com/office/drawing/2014/main" id="{FFF72894-22A3-481E-929D-02B190D4E3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654" y="374660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래픽 25" descr="포크와 나이프">
            <a:extLst>
              <a:ext uri="{FF2B5EF4-FFF2-40B4-BE49-F238E27FC236}">
                <a16:creationId xmlns:a16="http://schemas.microsoft.com/office/drawing/2014/main" id="{2505A06D-7396-48B6-97B5-C3E6BA04E1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04606" y="374663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래픽 26" descr="하트">
            <a:extLst>
              <a:ext uri="{FF2B5EF4-FFF2-40B4-BE49-F238E27FC236}">
                <a16:creationId xmlns:a16="http://schemas.microsoft.com/office/drawing/2014/main" id="{79EAC7C3-7257-4C44-A551-48E0E7E448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98112" y="374661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래픽 27" descr="큰 붓">
            <a:extLst>
              <a:ext uri="{FF2B5EF4-FFF2-40B4-BE49-F238E27FC236}">
                <a16:creationId xmlns:a16="http://schemas.microsoft.com/office/drawing/2014/main" id="{F24C8E58-64EC-4EC9-BD44-DDD9764C5F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48451" y="374658"/>
            <a:ext cx="474975" cy="47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F75181-4F21-4E64-80BA-797A5DED8973}"/>
              </a:ext>
            </a:extLst>
          </p:cNvPr>
          <p:cNvCxnSpPr>
            <a:cxnSpLocks/>
          </p:cNvCxnSpPr>
          <p:nvPr/>
        </p:nvCxnSpPr>
        <p:spPr>
          <a:xfrm>
            <a:off x="5888338" y="374659"/>
            <a:ext cx="0" cy="47497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26269-61B5-466A-956D-E3401CEA9643}"/>
              </a:ext>
            </a:extLst>
          </p:cNvPr>
          <p:cNvSpPr/>
          <p:nvPr/>
        </p:nvSpPr>
        <p:spPr>
          <a:xfrm>
            <a:off x="8201025" y="32869"/>
            <a:ext cx="39909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ㅅ</a:t>
            </a: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26BC3EE8-B4BF-4CCD-89AB-8349C8F1B54D}"/>
              </a:ext>
            </a:extLst>
          </p:cNvPr>
          <p:cNvSpPr/>
          <p:nvPr/>
        </p:nvSpPr>
        <p:spPr>
          <a:xfrm rot="5400000" flipV="1">
            <a:off x="7472498" y="3262447"/>
            <a:ext cx="1123948" cy="333106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0AE146-EA37-4C69-B4CE-71DEC87026C3}"/>
              </a:ext>
            </a:extLst>
          </p:cNvPr>
          <p:cNvSpPr txBox="1"/>
          <p:nvPr/>
        </p:nvSpPr>
        <p:spPr>
          <a:xfrm flipH="1">
            <a:off x="7828993" y="3198167"/>
            <a:ext cx="3429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7" name="그래픽 36" descr="표식">
            <a:extLst>
              <a:ext uri="{FF2B5EF4-FFF2-40B4-BE49-F238E27FC236}">
                <a16:creationId xmlns:a16="http://schemas.microsoft.com/office/drawing/2014/main" id="{BA2D16FF-53F6-4BDB-8E12-92F4A6F1A8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43241" y="2014070"/>
            <a:ext cx="474975" cy="474975"/>
          </a:xfrm>
          <a:prstGeom prst="rect">
            <a:avLst/>
          </a:prstGeom>
        </p:spPr>
      </p:pic>
      <p:pic>
        <p:nvPicPr>
          <p:cNvPr id="38" name="그래픽 37" descr="표식">
            <a:extLst>
              <a:ext uri="{FF2B5EF4-FFF2-40B4-BE49-F238E27FC236}">
                <a16:creationId xmlns:a16="http://schemas.microsoft.com/office/drawing/2014/main" id="{F497DBB3-5292-4EC8-B409-D3E6EEF277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24095" y="2424921"/>
            <a:ext cx="474975" cy="474975"/>
          </a:xfrm>
          <a:prstGeom prst="rect">
            <a:avLst/>
          </a:prstGeom>
        </p:spPr>
      </p:pic>
      <p:pic>
        <p:nvPicPr>
          <p:cNvPr id="39" name="그래픽 38" descr="표식">
            <a:extLst>
              <a:ext uri="{FF2B5EF4-FFF2-40B4-BE49-F238E27FC236}">
                <a16:creationId xmlns:a16="http://schemas.microsoft.com/office/drawing/2014/main" id="{366D54FE-7BAA-4617-9AFF-7A40873BF5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863004" y="4064243"/>
            <a:ext cx="870428" cy="870428"/>
          </a:xfrm>
          <a:prstGeom prst="rect">
            <a:avLst/>
          </a:prstGeom>
        </p:spPr>
      </p:pic>
      <p:pic>
        <p:nvPicPr>
          <p:cNvPr id="40" name="그래픽 39" descr="표식">
            <a:extLst>
              <a:ext uri="{FF2B5EF4-FFF2-40B4-BE49-F238E27FC236}">
                <a16:creationId xmlns:a16="http://schemas.microsoft.com/office/drawing/2014/main" id="{326C0D0B-9F25-4BFD-9903-FCAB6998A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29924" y="4261970"/>
            <a:ext cx="474975" cy="474975"/>
          </a:xfrm>
          <a:prstGeom prst="rect">
            <a:avLst/>
          </a:prstGeom>
        </p:spPr>
      </p:pic>
      <p:pic>
        <p:nvPicPr>
          <p:cNvPr id="41" name="그래픽 40" descr="표식">
            <a:extLst>
              <a:ext uri="{FF2B5EF4-FFF2-40B4-BE49-F238E27FC236}">
                <a16:creationId xmlns:a16="http://schemas.microsoft.com/office/drawing/2014/main" id="{9D2D8D63-AB37-4AF1-AC0B-B099F09179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0727" y="5290670"/>
            <a:ext cx="474975" cy="474975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D2261-FD22-4985-A0A3-BEC75594CE78}"/>
              </a:ext>
            </a:extLst>
          </p:cNvPr>
          <p:cNvSpPr/>
          <p:nvPr/>
        </p:nvSpPr>
        <p:spPr>
          <a:xfrm>
            <a:off x="8378444" y="-1683611"/>
            <a:ext cx="3619488" cy="5546235"/>
          </a:xfrm>
          <a:prstGeom prst="roundRect">
            <a:avLst/>
          </a:prstGeom>
          <a:gradFill>
            <a:gsLst>
              <a:gs pos="0">
                <a:srgbClr val="5DEFDA"/>
              </a:gs>
              <a:gs pos="100000">
                <a:srgbClr val="BEF2E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8273278-B4A5-476E-A814-E30915833E02}"/>
              </a:ext>
            </a:extLst>
          </p:cNvPr>
          <p:cNvCxnSpPr>
            <a:cxnSpLocks/>
          </p:cNvCxnSpPr>
          <p:nvPr/>
        </p:nvCxnSpPr>
        <p:spPr>
          <a:xfrm>
            <a:off x="8768500" y="-16235"/>
            <a:ext cx="2870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B502D22F-D5DD-4712-8AC3-ECAF164CDD0B}"/>
              </a:ext>
            </a:extLst>
          </p:cNvPr>
          <p:cNvSpPr/>
          <p:nvPr/>
        </p:nvSpPr>
        <p:spPr>
          <a:xfrm rot="5400000">
            <a:off x="-390524" y="3290420"/>
            <a:ext cx="1123948" cy="342900"/>
          </a:xfrm>
          <a:prstGeom prst="trapezoid">
            <a:avLst>
              <a:gd name="adj" fmla="val 354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51C72D-1DBA-4A3A-AC31-279A54F16131}"/>
              </a:ext>
            </a:extLst>
          </p:cNvPr>
          <p:cNvSpPr txBox="1"/>
          <p:nvPr/>
        </p:nvSpPr>
        <p:spPr>
          <a:xfrm>
            <a:off x="-29132" y="323103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endParaRPr lang="ko-KR" altLang="en-US" sz="24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816265-8953-4722-A0E6-017A96FBF859}"/>
              </a:ext>
            </a:extLst>
          </p:cNvPr>
          <p:cNvSpPr txBox="1"/>
          <p:nvPr/>
        </p:nvSpPr>
        <p:spPr>
          <a:xfrm>
            <a:off x="8725499" y="-4395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기분 좋은 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7F9E51-752A-4D1C-9F86-3EF0C42C4B96}"/>
              </a:ext>
            </a:extLst>
          </p:cNvPr>
          <p:cNvSpPr txBox="1"/>
          <p:nvPr/>
        </p:nvSpPr>
        <p:spPr>
          <a:xfrm>
            <a:off x="8440583" y="121044"/>
            <a:ext cx="3328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가나다라마바사 가나다라마바사</a:t>
            </a: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861F6A9-0F0B-4A55-A713-F843BEA016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12" y="1366959"/>
            <a:ext cx="2840338" cy="1895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F7A0F-3580-4207-A47F-FBBDB995FCCE}"/>
              </a:ext>
            </a:extLst>
          </p:cNvPr>
          <p:cNvSpPr txBox="1"/>
          <p:nvPr/>
        </p:nvSpPr>
        <p:spPr>
          <a:xfrm>
            <a:off x="10131331" y="33331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자세히 보기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699C5E-BBC0-4487-8858-C32DEAF98F45}"/>
              </a:ext>
            </a:extLst>
          </p:cNvPr>
          <p:cNvGrpSpPr/>
          <p:nvPr/>
        </p:nvGrpSpPr>
        <p:grpSpPr>
          <a:xfrm>
            <a:off x="8733147" y="4127965"/>
            <a:ext cx="2881451" cy="742984"/>
            <a:chOff x="485775" y="1362075"/>
            <a:chExt cx="2857500" cy="135255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077F9B9-E86C-43FF-9F7C-CD496E46066E}"/>
                </a:ext>
              </a:extLst>
            </p:cNvPr>
            <p:cNvSpPr/>
            <p:nvPr/>
          </p:nvSpPr>
          <p:spPr>
            <a:xfrm>
              <a:off x="485775" y="1362075"/>
              <a:ext cx="2857500" cy="1352550"/>
            </a:xfrm>
            <a:prstGeom prst="roundRect">
              <a:avLst/>
            </a:prstGeom>
            <a:gradFill>
              <a:gsLst>
                <a:gs pos="0">
                  <a:srgbClr val="5DEFDA"/>
                </a:gs>
                <a:gs pos="100000">
                  <a:srgbClr val="BEF2E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498F580-92FD-4AE2-B5F9-0B9C2A9C2F81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0" y="1809750"/>
              <a:ext cx="24288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7E4DCA-17A9-48D7-A4AA-9A111E98B93F}"/>
              </a:ext>
            </a:extLst>
          </p:cNvPr>
          <p:cNvGrpSpPr/>
          <p:nvPr/>
        </p:nvGrpSpPr>
        <p:grpSpPr>
          <a:xfrm>
            <a:off x="8725499" y="5830387"/>
            <a:ext cx="2881451" cy="742984"/>
            <a:chOff x="485775" y="1362075"/>
            <a:chExt cx="2857500" cy="135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0A1F28A-D930-4E43-BB36-9DF4AE3E3B21}"/>
                </a:ext>
              </a:extLst>
            </p:cNvPr>
            <p:cNvSpPr/>
            <p:nvPr/>
          </p:nvSpPr>
          <p:spPr>
            <a:xfrm>
              <a:off x="485775" y="1362075"/>
              <a:ext cx="2857500" cy="1352550"/>
            </a:xfrm>
            <a:prstGeom prst="roundRect">
              <a:avLst/>
            </a:prstGeom>
            <a:gradFill>
              <a:gsLst>
                <a:gs pos="0">
                  <a:srgbClr val="5DEFDA"/>
                </a:gs>
                <a:gs pos="100000">
                  <a:srgbClr val="BEF2E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E77A2DA-7911-436A-9D15-CBB177C94136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0" y="1809750"/>
              <a:ext cx="24288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83B89FB-7C62-41AA-8047-EA979FBC2E53}"/>
              </a:ext>
            </a:extLst>
          </p:cNvPr>
          <p:cNvGrpSpPr/>
          <p:nvPr/>
        </p:nvGrpSpPr>
        <p:grpSpPr>
          <a:xfrm>
            <a:off x="8733147" y="4984342"/>
            <a:ext cx="2881451" cy="742984"/>
            <a:chOff x="485775" y="1362075"/>
            <a:chExt cx="2857500" cy="135255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71F503-99D3-4A16-A650-CF4B2721159A}"/>
                </a:ext>
              </a:extLst>
            </p:cNvPr>
            <p:cNvSpPr/>
            <p:nvPr/>
          </p:nvSpPr>
          <p:spPr>
            <a:xfrm>
              <a:off x="485775" y="1362075"/>
              <a:ext cx="2857500" cy="1352550"/>
            </a:xfrm>
            <a:prstGeom prst="roundRect">
              <a:avLst/>
            </a:prstGeom>
            <a:gradFill>
              <a:gsLst>
                <a:gs pos="0">
                  <a:srgbClr val="5DEFDA"/>
                </a:gs>
                <a:gs pos="100000">
                  <a:srgbClr val="BEF2E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6F8DB66-B1E8-4059-B758-5E2A5A7DCFCA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0" y="1809750"/>
              <a:ext cx="24288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BCD7E065-5B68-4BE2-BDFC-637DF5207BF6}"/>
              </a:ext>
            </a:extLst>
          </p:cNvPr>
          <p:cNvSpPr/>
          <p:nvPr/>
        </p:nvSpPr>
        <p:spPr>
          <a:xfrm>
            <a:off x="8362762" y="2088433"/>
            <a:ext cx="303686" cy="4347074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D356D-E4AC-42FD-B40B-35FD37AAE666}"/>
              </a:ext>
            </a:extLst>
          </p:cNvPr>
          <p:cNvSpPr txBox="1"/>
          <p:nvPr/>
        </p:nvSpPr>
        <p:spPr>
          <a:xfrm>
            <a:off x="7292557" y="15350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</a:rPr>
              <a:t>스크롤링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EAC9AB-890E-4FD1-93B4-427BA75C829E}"/>
              </a:ext>
            </a:extLst>
          </p:cNvPr>
          <p:cNvSpPr txBox="1"/>
          <p:nvPr/>
        </p:nvSpPr>
        <p:spPr>
          <a:xfrm>
            <a:off x="8666448" y="3950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65441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6518F4-E14D-43FA-B61D-D82D3D221C1E}"/>
              </a:ext>
            </a:extLst>
          </p:cNvPr>
          <p:cNvSpPr/>
          <p:nvPr/>
        </p:nvSpPr>
        <p:spPr>
          <a:xfrm>
            <a:off x="0" y="1"/>
            <a:ext cx="12192000" cy="990600"/>
          </a:xfrm>
          <a:prstGeom prst="rect">
            <a:avLst/>
          </a:prstGeom>
          <a:gradFill>
            <a:gsLst>
              <a:gs pos="95000">
                <a:srgbClr val="5DEFDA"/>
              </a:gs>
              <a:gs pos="0">
                <a:srgbClr val="78CE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800">
                <a:latin typeface="나눔명조" panose="02020603020101020101" pitchFamily="18" charset="-127"/>
                <a:ea typeface="나눔명조" panose="02020603020101020101" pitchFamily="18" charset="-127"/>
              </a:rPr>
              <a:t>작성 페이지</a:t>
            </a:r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FE5F9-989C-4263-9992-92B002601BDF}"/>
              </a:ext>
            </a:extLst>
          </p:cNvPr>
          <p:cNvSpPr txBox="1"/>
          <p:nvPr/>
        </p:nvSpPr>
        <p:spPr>
          <a:xfrm>
            <a:off x="1809750" y="2674232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명조" panose="02020603020101020101" pitchFamily="18" charset="-127"/>
                <a:ea typeface="나눔명조" panose="02020603020101020101" pitchFamily="18" charset="-127"/>
              </a:rPr>
              <a:t>제목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6CC567-5129-4CE9-A31E-D4B44F83D7FF}"/>
              </a:ext>
            </a:extLst>
          </p:cNvPr>
          <p:cNvCxnSpPr>
            <a:cxnSpLocks/>
          </p:cNvCxnSpPr>
          <p:nvPr/>
        </p:nvCxnSpPr>
        <p:spPr>
          <a:xfrm>
            <a:off x="1562100" y="3349852"/>
            <a:ext cx="9372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B37F6D-C2D0-4AA8-B9FB-7D8E1F2484AD}"/>
              </a:ext>
            </a:extLst>
          </p:cNvPr>
          <p:cNvSpPr txBox="1"/>
          <p:nvPr/>
        </p:nvSpPr>
        <p:spPr>
          <a:xfrm>
            <a:off x="1562100" y="350225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본문 글 작성란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B42A53D-9858-4678-8D69-2D66E3E28D69}"/>
              </a:ext>
            </a:extLst>
          </p:cNvPr>
          <p:cNvSpPr/>
          <p:nvPr/>
        </p:nvSpPr>
        <p:spPr>
          <a:xfrm>
            <a:off x="3009899" y="1143001"/>
            <a:ext cx="6172201" cy="6191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7363CB-3C04-4F62-A19A-670DBD85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93" y="1219652"/>
            <a:ext cx="5792129" cy="4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5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121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은서</dc:creator>
  <cp:lastModifiedBy>김지현</cp:lastModifiedBy>
  <cp:revision>18</cp:revision>
  <dcterms:created xsi:type="dcterms:W3CDTF">2021-07-22T10:05:03Z</dcterms:created>
  <dcterms:modified xsi:type="dcterms:W3CDTF">2021-07-22T13:03:37Z</dcterms:modified>
</cp:coreProperties>
</file>