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81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45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0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86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9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50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2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8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41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26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0B9C-DCA3-483D-823F-A3A8B64A873E}" type="datetimeFigureOut">
              <a:rPr lang="pt-PT" smtClean="0"/>
              <a:t>07/12/2022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0A24-75EF-4FDB-9FA6-489E899CDB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4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43" y="597042"/>
            <a:ext cx="8495874" cy="56639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8352431" y="66402"/>
            <a:ext cx="8884693" cy="106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>
                    <a:lumMod val="75000"/>
                  </a:schemeClr>
                </a:solidFill>
                <a:latin typeface="Fira Sans Book" panose="020B0503050000020004" pitchFamily="34" charset="0"/>
              </a:rPr>
              <a:t>CURRICAN</a:t>
            </a:r>
            <a:r>
              <a:rPr lang="en-US" sz="7200" dirty="0" smtClean="0">
                <a:solidFill>
                  <a:schemeClr val="tx1"/>
                </a:solidFill>
                <a:latin typeface="Fira Sans Book" panose="020B0503050000020004" pitchFamily="34" charset="0"/>
              </a:rPr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Franklin Gothic Demi" panose="020B0703020102020204" pitchFamily="34" charset="0"/>
                <a:cs typeface="Cascadia Code SemiBold" panose="020B0609020000020004" pitchFamily="49" charset="0"/>
              </a:rPr>
              <a:t>INT</a:t>
            </a:r>
            <a:endParaRPr lang="pt-PT" sz="7200" b="1" dirty="0">
              <a:solidFill>
                <a:srgbClr val="0070C0"/>
              </a:solidFill>
              <a:latin typeface="Franklin Gothic Demi" panose="020B0703020102020204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13" name="Arco 12"/>
          <p:cNvSpPr/>
          <p:nvPr/>
        </p:nvSpPr>
        <p:spPr>
          <a:xfrm>
            <a:off x="-6196085" y="597042"/>
            <a:ext cx="4572000" cy="887105"/>
          </a:xfrm>
          <a:prstGeom prst="arc">
            <a:avLst>
              <a:gd name="adj1" fmla="val 11015539"/>
              <a:gd name="adj2" fmla="val 0"/>
            </a:avLst>
          </a:prstGeom>
          <a:noFill/>
          <a:ln w="76200"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43" y="3341675"/>
            <a:ext cx="6273328" cy="8779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381" b="90000" l="6667" r="44762"/>
                    </a14:imgEffect>
                  </a14:imgLayer>
                </a14:imgProps>
              </a:ext>
            </a:extLst>
          </a:blip>
          <a:srcRect l="9565" t="40582" r="61509" b="12666"/>
          <a:stretch/>
        </p:blipFill>
        <p:spPr>
          <a:xfrm>
            <a:off x="2095500" y="2895600"/>
            <a:ext cx="2457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8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Code SemiBold</vt:lpstr>
      <vt:lpstr>Fira Sans Book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Guarita</dc:creator>
  <cp:lastModifiedBy>Gonçalo Guarita</cp:lastModifiedBy>
  <cp:revision>5</cp:revision>
  <dcterms:created xsi:type="dcterms:W3CDTF">2022-12-07T20:04:11Z</dcterms:created>
  <dcterms:modified xsi:type="dcterms:W3CDTF">2022-12-07T21:10:28Z</dcterms:modified>
</cp:coreProperties>
</file>