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718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381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160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6267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8336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65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22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9913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310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853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914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341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083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677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759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14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174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D631CB6-E699-4FA9-8009-A5B8F87F29B1}" type="datetimeFigureOut">
              <a:rPr lang="uk-UA" smtClean="0"/>
              <a:t>01.12.2021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6936634-2278-4789-8288-9BCD647984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4458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436FD-3447-4CDF-8892-54D3B9065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Segment tree</a:t>
            </a: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B6BD12-A8EB-4AB3-BCF1-0706EDC7D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342" y="5066521"/>
            <a:ext cx="3503920" cy="1181878"/>
          </a:xfrm>
        </p:spPr>
        <p:txBody>
          <a:bodyPr/>
          <a:lstStyle/>
          <a:p>
            <a:r>
              <a:rPr lang="en-US" dirty="0"/>
              <a:t>Prepared by Denis </a:t>
            </a:r>
            <a:r>
              <a:rPr lang="en-US" dirty="0" err="1"/>
              <a:t>Riabtsev</a:t>
            </a:r>
            <a:endParaRPr lang="en-US" dirty="0"/>
          </a:p>
          <a:p>
            <a:r>
              <a:rPr lang="en-US" dirty="0"/>
              <a:t>SE-20-5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848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A86B8-5861-4559-B6A4-845FCEDF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continued…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1C997E-0CEF-4392-985E-43014BF7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I am very busy working on my course work (I need to finish it till morning 03.12). I will continue to work on this project as soon as I finish previous</a:t>
            </a:r>
            <a:endParaRPr lang="ru-RU" dirty="0"/>
          </a:p>
          <a:p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(｡◕‿‿◕｡)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02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8</TotalTime>
  <Words>50</Words>
  <Application>Microsoft Office PowerPoint</Application>
  <PresentationFormat>Широкоэкранный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Roboto</vt:lpstr>
      <vt:lpstr>Сетка</vt:lpstr>
      <vt:lpstr>Segment tree</vt:lpstr>
      <vt:lpstr>To be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tree</dc:title>
  <dc:creator>DenCHik</dc:creator>
  <cp:lastModifiedBy>DenCHik</cp:lastModifiedBy>
  <cp:revision>1</cp:revision>
  <dcterms:created xsi:type="dcterms:W3CDTF">2021-12-01T10:49:54Z</dcterms:created>
  <dcterms:modified xsi:type="dcterms:W3CDTF">2021-12-01T10:58:32Z</dcterms:modified>
</cp:coreProperties>
</file>