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8482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0277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642832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90712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60866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725049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6395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762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093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0861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5327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779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5955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8497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6378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9307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1250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8231E2-3F00-4B30-98B9-48B7A2BB0C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5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90981" y="545122"/>
            <a:ext cx="8001000" cy="2971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squirrel's </a:t>
            </a:r>
            <a:r>
              <a:rPr lang="en-US" dirty="0" smtClean="0">
                <a:solidFill>
                  <a:schemeClr val="bg1"/>
                </a:solidFill>
              </a:rPr>
              <a:t>way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Путь белки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42838" y="3877408"/>
            <a:ext cx="3361592" cy="2567354"/>
          </a:xfrm>
        </p:spPr>
        <p:txBody>
          <a:bodyPr>
            <a:normAutofit/>
          </a:bodyPr>
          <a:lstStyle/>
          <a:p>
            <a:pPr fontAlgn="base"/>
            <a:r>
              <a:rPr lang="ru-RU" sz="2200" dirty="0" smtClean="0">
                <a:solidFill>
                  <a:schemeClr val="tx1"/>
                </a:solidFill>
              </a:rPr>
              <a:t>В</a:t>
            </a:r>
            <a:r>
              <a:rPr lang="ru-RU" sz="2200" dirty="0">
                <a:solidFill>
                  <a:schemeClr val="tx1"/>
                </a:solidFill>
              </a:rPr>
              <a:t>ыполнил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r>
              <a:rPr lang="ru-RU" sz="2200" dirty="0">
                <a:solidFill>
                  <a:schemeClr val="tx1"/>
                </a:solidFill>
              </a:rPr>
              <a:t> Зубанов Александр Юрьевич, Романов Глеб Семенович</a:t>
            </a:r>
          </a:p>
          <a:p>
            <a:pPr algn="r"/>
            <a:r>
              <a:rPr lang="ru-RU" sz="2200" dirty="0" smtClean="0">
                <a:solidFill>
                  <a:schemeClr val="tx1"/>
                </a:solidFill>
              </a:rPr>
              <a:t>Наставник</a:t>
            </a:r>
            <a:r>
              <a:rPr lang="ru-RU" sz="2200" dirty="0">
                <a:solidFill>
                  <a:schemeClr val="tx1"/>
                </a:solidFill>
              </a:rPr>
              <a:t>: Скотников Александр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14553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26" y="536331"/>
            <a:ext cx="8534401" cy="2532184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Мы решили сделать этот проект потому,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многие люди пренебрегают и забывают о старинных играх, а некоторые и вообще не знают о их существовании.</a:t>
            </a:r>
            <a:endParaRPr lang="ru-RU" sz="24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1026" y="3420208"/>
            <a:ext cx="8534400" cy="2760784"/>
          </a:xfrm>
        </p:spPr>
        <p:txBody>
          <a:bodyPr>
            <a:noAutofit/>
          </a:bodyPr>
          <a:lstStyle/>
          <a:p>
            <a:r>
              <a:rPr lang="ru-RU" sz="3600" cap="all" dirty="0">
                <a:ln w="3175" cmpd="sng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Целевая аудитория: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предназначен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людей, которые хотят вернуться в детство и испытать те незабываемые эмоции снова или для людей, которые ещё не играли в старинные игры.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422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328" y="265724"/>
            <a:ext cx="8534401" cy="109708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95328" y="1591408"/>
            <a:ext cx="8534400" cy="2048607"/>
          </a:xfrm>
        </p:spPr>
        <p:txBody>
          <a:bodyPr>
            <a:noAutofit/>
          </a:bodyPr>
          <a:lstStyle/>
          <a:p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актуален, так как взрослые смогут поностальгировать по играм детства , а дети – узнать во что играли их предшественники и с чего начиналась зарождаться игровая индустрия.</a:t>
            </a:r>
            <a:endParaRPr lang="ru-RU" sz="24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36005" y="3720130"/>
            <a:ext cx="8534401" cy="2144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700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Создать игру, которая будет похожа на старниные платформеры.</a:t>
            </a:r>
            <a:endParaRPr lang="ru-RU" sz="27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4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79965" y="2277208"/>
            <a:ext cx="8534400" cy="3320563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главном окне будет меню,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котором можно будет нажать на 3 кнопки. Первая - это кнопка играть, при нажатие на которую будет запускаться игра с первого уровня. Вторая кнопка – это выбор уровня, где можно будет выбрать уровень. Третья кнопка это кнопка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ыход.</a:t>
            </a:r>
          </a:p>
          <a:p>
            <a:pPr>
              <a:spcBef>
                <a:spcPct val="0"/>
              </a:spcBef>
            </a:pP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Передвижение будет осуществляется при нажатие на стрелки. На уровне будут ключи, которые нужны чтобы открыть дверь и взять орех, который означает конец уровня. При нажатие на </a:t>
            </a:r>
            <a:r>
              <a:rPr lang="en-US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происходит выход на главный экран.</a:t>
            </a:r>
            <a:endParaRPr lang="ru-RU" dirty="0"/>
          </a:p>
          <a:p>
            <a:pPr>
              <a:spcBef>
                <a:spcPct val="0"/>
              </a:spcBef>
            </a:pPr>
            <a:endParaRPr lang="ru-RU" sz="2400" dirty="0" smtClean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79965" y="503115"/>
            <a:ext cx="8534401" cy="177409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 проекта:</a:t>
            </a:r>
            <a:b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145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850" y="228600"/>
            <a:ext cx="8534401" cy="6833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реализации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5759" y="993532"/>
            <a:ext cx="8534400" cy="529296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 не знал, во что поиграть.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предложили ему поиграть в старинную игру.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 не знал ни об одной старинной игре.</a:t>
            </a:r>
          </a:p>
          <a:p>
            <a:pPr lvl="0"/>
            <a:r>
              <a:rPr lang="en-US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начал искать интересные старинные игры.</a:t>
            </a:r>
          </a:p>
          <a:p>
            <a:pPr lvl="0"/>
            <a:r>
              <a:rPr lang="en-US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Решили сделать свою.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Нашли картинки для игры.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каркас уровня.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кнопки и меню.</a:t>
            </a:r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управление.</a:t>
            </a:r>
          </a:p>
          <a:p>
            <a:pPr lvl="0"/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 Протестировали игру.</a:t>
            </a:r>
          </a:p>
          <a:p>
            <a:pPr lvl="0"/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 Исправили баги и недочёты.</a:t>
            </a:r>
          </a:p>
          <a:p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12)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Презентация продукта.</a:t>
            </a:r>
          </a:p>
          <a:p>
            <a:pPr lvl="0"/>
            <a:endParaRPr lang="ru-RU" sz="96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5444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3057" y="184639"/>
            <a:ext cx="8534401" cy="13163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03058" y="2332890"/>
            <a:ext cx="8534400" cy="2634764"/>
          </a:xfrm>
        </p:spPr>
        <p:txBody>
          <a:bodyPr>
            <a:normAutofit/>
          </a:bodyPr>
          <a:lstStyle/>
          <a:p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Преимущество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данной игры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том, что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для игрока здесь не сложное, простой и понятный интерфейс и можно насладиться игрой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поностальгировать о старинных играх.</a:t>
            </a:r>
            <a:endParaRPr lang="ru-RU" sz="24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0915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889" y="199031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</a:t>
            </a:r>
            <a:r>
              <a:rPr lang="ru-RU" sz="4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4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ВНИМАНИЕ!</a:t>
            </a:r>
            <a:endParaRPr lang="ru-RU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84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303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The squirrel's way (Путь белки)</vt:lpstr>
      <vt:lpstr>Проблема: Мы решили сделать этот проект потому, что многие люди пренебрегают и забывают о старинных играх, а некоторые и вообще не знают о их существовании.</vt:lpstr>
      <vt:lpstr>Актуальность проекта:</vt:lpstr>
      <vt:lpstr>Функционал проекта: </vt:lpstr>
      <vt:lpstr>Этапы реализации проекта:</vt:lpstr>
      <vt:lpstr>Преимущества проекта: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геометрии</dc:title>
  <dc:creator>KK</dc:creator>
  <cp:lastModifiedBy>KK</cp:lastModifiedBy>
  <cp:revision>16</cp:revision>
  <dcterms:created xsi:type="dcterms:W3CDTF">2023-11-24T11:17:37Z</dcterms:created>
  <dcterms:modified xsi:type="dcterms:W3CDTF">2024-01-19T13:07:54Z</dcterms:modified>
</cp:coreProperties>
</file>