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8482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0277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642832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90712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60866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725049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6395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762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093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0861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5327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779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5955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8497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6378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9307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1250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8231E2-3F00-4B30-98B9-48B7A2BB0CD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16F01D-A9BC-48C6-9660-564B411DB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5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90981" y="545122"/>
            <a:ext cx="8001000" cy="2971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squirrel's </a:t>
            </a:r>
            <a:r>
              <a:rPr lang="en-US" dirty="0" smtClean="0">
                <a:solidFill>
                  <a:schemeClr val="bg1"/>
                </a:solidFill>
              </a:rPr>
              <a:t>way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Путь белки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42838" y="3877408"/>
            <a:ext cx="3361592" cy="2567354"/>
          </a:xfrm>
        </p:spPr>
        <p:txBody>
          <a:bodyPr>
            <a:normAutofit/>
          </a:bodyPr>
          <a:lstStyle/>
          <a:p>
            <a:pPr fontAlgn="base"/>
            <a:r>
              <a:rPr lang="ru-RU" sz="2200" dirty="0" smtClean="0">
                <a:solidFill>
                  <a:schemeClr val="tx1"/>
                </a:solidFill>
              </a:rPr>
              <a:t>В</a:t>
            </a:r>
            <a:r>
              <a:rPr lang="ru-RU" sz="2200" dirty="0">
                <a:solidFill>
                  <a:schemeClr val="tx1"/>
                </a:solidFill>
              </a:rPr>
              <a:t>ыполнил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r>
              <a:rPr lang="ru-RU" sz="2200" dirty="0">
                <a:solidFill>
                  <a:schemeClr val="tx1"/>
                </a:solidFill>
              </a:rPr>
              <a:t> Зубанов Александр Юрьевич, </a:t>
            </a:r>
            <a:r>
              <a:rPr lang="ru-RU" sz="2200" dirty="0">
                <a:solidFill>
                  <a:schemeClr val="tx1"/>
                </a:solidFill>
              </a:rPr>
              <a:t>Романов Глеб Семенович</a:t>
            </a:r>
          </a:p>
          <a:p>
            <a:pPr algn="r"/>
            <a:r>
              <a:rPr lang="ru-RU" sz="2200" dirty="0" smtClean="0">
                <a:solidFill>
                  <a:schemeClr val="tx1"/>
                </a:solidFill>
              </a:rPr>
              <a:t>Наставник</a:t>
            </a:r>
            <a:r>
              <a:rPr lang="ru-RU" sz="2200" dirty="0">
                <a:solidFill>
                  <a:schemeClr val="tx1"/>
                </a:solidFill>
              </a:rPr>
              <a:t>: Скотников Александр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14553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wipe/>
      </p:transition>
    </mc:Choice>
    <mc:Fallback xmlns="">
      <p:transition spd="med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26" y="536331"/>
            <a:ext cx="8534401" cy="2532184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Проблема: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Мы решили сделать этот проект потому,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многие люди пренебрегают и забывают о старинных играх, а некоторые и вообще не знают о их существовании.</a:t>
            </a:r>
            <a:endParaRPr lang="ru-RU" sz="24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1026" y="3420208"/>
            <a:ext cx="8534400" cy="2760784"/>
          </a:xfrm>
        </p:spPr>
        <p:txBody>
          <a:bodyPr>
            <a:noAutofit/>
          </a:bodyPr>
          <a:lstStyle/>
          <a:p>
            <a:r>
              <a:rPr lang="ru-RU" sz="3600" cap="all" dirty="0">
                <a:ln w="3175" cmpd="sng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Целевая аудитория: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предназначен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людей, которые хотят вернуться в детство и испытать те незабываемые эмоции снова или для людей, которые ещё не играли в старинные игры.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422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328" y="265724"/>
            <a:ext cx="8534401" cy="2281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95328" y="2825262"/>
            <a:ext cx="8534400" cy="2898530"/>
          </a:xfrm>
        </p:spPr>
        <p:txBody>
          <a:bodyPr>
            <a:noAutofit/>
          </a:bodyPr>
          <a:lstStyle/>
          <a:p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актуален, так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взрослые смогут поностальгировать по играм детства , а дети – узнать во что играли их предшественники и с чего начиналась зарождаться игровая индустрия.</a:t>
            </a:r>
            <a:endParaRPr lang="ru-RU" sz="24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4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066" y="239346"/>
            <a:ext cx="8534401" cy="22816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700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Создать </a:t>
            </a:r>
            <a:r>
              <a:rPr lang="ru-RU" sz="2700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игру, которая будет похожа на старниные платформеры.</a:t>
            </a:r>
            <a:endParaRPr lang="ru-RU" sz="2700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37067" y="2939560"/>
            <a:ext cx="8534400" cy="3320563"/>
          </a:xfrm>
        </p:spPr>
        <p:txBody>
          <a:bodyPr>
            <a:normAutofit lnSpcReduction="10000"/>
          </a:bodyPr>
          <a:lstStyle/>
          <a:p>
            <a:r>
              <a:rPr lang="ru-RU" sz="3900" cap="all" dirty="0">
                <a:ln w="3175" cmpd="sng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Функционал проекта:</a:t>
            </a:r>
          </a:p>
          <a:p>
            <a:pPr>
              <a:spcBef>
                <a:spcPct val="0"/>
              </a:spcBef>
            </a:pP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главном окне будет меню, в котором можно выбрать теорию или практику на выбранную тему. Так же в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главном окне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выводиться интересный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факт,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связанный с геометрией. Ещё в этом окне будет мини игра  - филлворд. При запуске открывается новое окно в котором есть поле 10 на 10. В нём надо найти слово и если это слово есть, то выводиться его определение.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145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850" y="228600"/>
            <a:ext cx="8534401" cy="6833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реализации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5759" y="1330568"/>
            <a:ext cx="8534400" cy="495593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Задали в школе подготовиться к зачёту.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Начал готовиться по интернету и учебнику и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понял,</a:t>
            </a:r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96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это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удобно.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Захотел создать приложение, где будет теория и </a:t>
            </a:r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 искать информацию и собирать её в одном </a:t>
            </a:r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документе.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 дизайн окон приложения.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Добавил функционал к дизайну.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Протестировал приложение.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Доработал приложение и исправил недочёты.</a:t>
            </a:r>
          </a:p>
          <a:p>
            <a:pPr lvl="0"/>
            <a:r>
              <a:rPr lang="en-US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</a:t>
            </a:r>
            <a:r>
              <a:rPr lang="ru-RU" sz="96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Презентация продукта.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5444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3057" y="184639"/>
            <a:ext cx="8534401" cy="13163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03058" y="2332890"/>
            <a:ext cx="8534400" cy="2634764"/>
          </a:xfrm>
        </p:spPr>
        <p:txBody>
          <a:bodyPr>
            <a:normAutofit/>
          </a:bodyPr>
          <a:lstStyle/>
          <a:p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Преимущество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данного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 в том, что теория в нём написана простым и понятным языком, но в тоже время и не слишком много текста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не 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сложные, но </a:t>
            </a:r>
            <a:r>
              <a:rPr lang="ru-RU" sz="2400" dirty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помогают закрепить материал</a:t>
            </a:r>
            <a:r>
              <a:rPr lang="ru-RU" sz="2400" dirty="0" smtClean="0">
                <a:ln w="3175" cmpd="sng"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Так же филлворд поможет отвлечься от учёбы и развеяться, но в тоже время и узнать что – то новое.</a:t>
            </a:r>
            <a:endParaRPr lang="ru-RU" sz="2400" dirty="0">
              <a:ln w="3175" cmpd="sng"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0915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889" y="199031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84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244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The squirrel's way (Путь белки)</vt:lpstr>
      <vt:lpstr>Проблема: Мы решили сделать этот проект потому, что многие люди пренебрегают и забывают о старинных играх, а некоторые и вообще не знают о их существовании.</vt:lpstr>
      <vt:lpstr>Актуальность проекта:</vt:lpstr>
      <vt:lpstr>Цель проекта: Создать игру, которая будет похожа на старниные платформеры.</vt:lpstr>
      <vt:lpstr>Этапы реализации проекта:</vt:lpstr>
      <vt:lpstr>Преимущества проекта: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геометрии</dc:title>
  <dc:creator>KK</dc:creator>
  <cp:lastModifiedBy>KK</cp:lastModifiedBy>
  <cp:revision>13</cp:revision>
  <dcterms:created xsi:type="dcterms:W3CDTF">2023-11-24T11:17:37Z</dcterms:created>
  <dcterms:modified xsi:type="dcterms:W3CDTF">2024-01-18T19:59:10Z</dcterms:modified>
</cp:coreProperties>
</file>