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22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31E2-3F00-4B30-98B9-48B7A2BB0CD8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F01D-A9BC-48C6-9660-564B411DB516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584821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31E2-3F00-4B30-98B9-48B7A2BB0CD8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F01D-A9BC-48C6-9660-564B411DB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002775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31E2-3F00-4B30-98B9-48B7A2BB0CD8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F01D-A9BC-48C6-9660-564B411DB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4642832"/>
      </p:ext>
    </p:extLst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31E2-3F00-4B30-98B9-48B7A2BB0CD8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F01D-A9BC-48C6-9660-564B411DB516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1907122"/>
      </p:ext>
    </p:extLst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31E2-3F00-4B30-98B9-48B7A2BB0CD8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F01D-A9BC-48C6-9660-564B411DB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9160866"/>
      </p:ext>
    </p:extLst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31E2-3F00-4B30-98B9-48B7A2BB0CD8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F01D-A9BC-48C6-9660-564B411DB516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1725049"/>
      </p:ext>
    </p:extLst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31E2-3F00-4B30-98B9-48B7A2BB0CD8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F01D-A9BC-48C6-9660-564B411DB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363956"/>
      </p:ext>
    </p:extLst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31E2-3F00-4B30-98B9-48B7A2BB0CD8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F01D-A9BC-48C6-9660-564B411DB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3762708"/>
      </p:ext>
    </p:extLst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31E2-3F00-4B30-98B9-48B7A2BB0CD8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F01D-A9BC-48C6-9660-564B411DB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309359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31E2-3F00-4B30-98B9-48B7A2BB0CD8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F01D-A9BC-48C6-9660-564B411DB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808614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31E2-3F00-4B30-98B9-48B7A2BB0CD8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F01D-A9BC-48C6-9660-564B411DB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053278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31E2-3F00-4B30-98B9-48B7A2BB0CD8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F01D-A9BC-48C6-9660-564B411DB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577958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31E2-3F00-4B30-98B9-48B7A2BB0CD8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F01D-A9BC-48C6-9660-564B411DB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159555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31E2-3F00-4B30-98B9-48B7A2BB0CD8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F01D-A9BC-48C6-9660-564B411DB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3984975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31E2-3F00-4B30-98B9-48B7A2BB0CD8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F01D-A9BC-48C6-9660-564B411DB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8363782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31E2-3F00-4B30-98B9-48B7A2BB0CD8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F01D-A9BC-48C6-9660-564B411DB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893078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31E2-3F00-4B30-98B9-48B7A2BB0CD8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F01D-A9BC-48C6-9660-564B411DB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012506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48231E2-3F00-4B30-98B9-48B7A2BB0CD8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B16F01D-A9BC-48C6-9660-564B411DB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5510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wipe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90981" y="545122"/>
            <a:ext cx="8001000" cy="297180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squirrel's </a:t>
            </a:r>
            <a:r>
              <a:rPr lang="en-US" dirty="0" smtClean="0">
                <a:solidFill>
                  <a:schemeClr val="bg1"/>
                </a:solidFill>
              </a:rPr>
              <a:t>way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ru-RU" dirty="0" smtClean="0">
                <a:solidFill>
                  <a:schemeClr val="bg1"/>
                </a:solidFill>
              </a:rPr>
              <a:t>Путь белки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642838" y="3877408"/>
            <a:ext cx="3361592" cy="2567354"/>
          </a:xfrm>
        </p:spPr>
        <p:txBody>
          <a:bodyPr>
            <a:normAutofit/>
          </a:bodyPr>
          <a:lstStyle/>
          <a:p>
            <a:pPr fontAlgn="base"/>
            <a:r>
              <a:rPr lang="ru-RU" sz="2200" dirty="0" smtClean="0">
                <a:solidFill>
                  <a:schemeClr val="tx1"/>
                </a:solidFill>
              </a:rPr>
              <a:t>В</a:t>
            </a:r>
            <a:r>
              <a:rPr lang="ru-RU" sz="2200" dirty="0">
                <a:solidFill>
                  <a:schemeClr val="tx1"/>
                </a:solidFill>
              </a:rPr>
              <a:t>ыполнил</a:t>
            </a:r>
            <a:r>
              <a:rPr lang="en-US" sz="2200" dirty="0">
                <a:solidFill>
                  <a:schemeClr val="tx1"/>
                </a:solidFill>
              </a:rPr>
              <a:t>:</a:t>
            </a:r>
            <a:r>
              <a:rPr lang="ru-RU" sz="2200" dirty="0">
                <a:solidFill>
                  <a:schemeClr val="tx1"/>
                </a:solidFill>
              </a:rPr>
              <a:t> Зубанов Александр Юрьевич, Романов Глеб Семенович</a:t>
            </a:r>
          </a:p>
          <a:p>
            <a:pPr algn="r"/>
            <a:r>
              <a:rPr lang="ru-RU" sz="2200" dirty="0" smtClean="0">
                <a:solidFill>
                  <a:schemeClr val="tx1"/>
                </a:solidFill>
              </a:rPr>
              <a:t>Наставник</a:t>
            </a:r>
            <a:r>
              <a:rPr lang="ru-RU" sz="2200" dirty="0">
                <a:solidFill>
                  <a:schemeClr val="tx1"/>
                </a:solidFill>
              </a:rPr>
              <a:t>: Скотников Александр Евгеньевич</a:t>
            </a:r>
          </a:p>
        </p:txBody>
      </p:sp>
    </p:spTree>
    <p:extLst>
      <p:ext uri="{BB962C8B-B14F-4D97-AF65-F5344CB8AC3E}">
        <p14:creationId xmlns:p14="http://schemas.microsoft.com/office/powerpoint/2010/main" val="145530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wipe/>
      </p:transition>
    </mc:Choice>
    <mc:Fallback xmlns="">
      <p:transition spd="med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1026" y="536331"/>
            <a:ext cx="8534401" cy="2532184"/>
          </a:xfrm>
        </p:spPr>
        <p:txBody>
          <a:bodyPr>
            <a:no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Проблема: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Мы решили сделать этот проект потому,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что многие люди пренебрегают и забывают о старинных играх, а некоторые и вообще не знают о их существовании.</a:t>
            </a:r>
            <a:endParaRPr lang="ru-RU" sz="2400" cap="none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81026" y="3420208"/>
            <a:ext cx="8534400" cy="2760784"/>
          </a:xfrm>
        </p:spPr>
        <p:txBody>
          <a:bodyPr>
            <a:noAutofit/>
          </a:bodyPr>
          <a:lstStyle/>
          <a:p>
            <a:r>
              <a:rPr lang="ru-RU" sz="3600" cap="all" dirty="0">
                <a:ln w="3175" cmpd="sng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Целевая аудитория:</a:t>
            </a:r>
          </a:p>
          <a:p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 предназначен </a:t>
            </a: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людей, которые хотят вернуться в детство и испытать те незабываемые эмоции снова или для людей, которые ещё не играли в старинные игры.</a:t>
            </a: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44223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95328" y="265724"/>
            <a:ext cx="8534401" cy="1097084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Актуальность проекта: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95328" y="1591408"/>
            <a:ext cx="8534400" cy="2048607"/>
          </a:xfrm>
        </p:spPr>
        <p:txBody>
          <a:bodyPr>
            <a:noAutofit/>
          </a:bodyPr>
          <a:lstStyle/>
          <a:p>
            <a:r>
              <a:rPr lang="ru-RU" sz="2400" dirty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 </a:t>
            </a:r>
            <a:r>
              <a:rPr lang="ru-RU" sz="2400" dirty="0" smtClean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актуален, так как взрослые смогут поностальгировать по играм детства , а дети – узнать во что играли их предшественники и с чего начиналась зарождаться игровая индустрия.</a:t>
            </a:r>
            <a:endParaRPr lang="ru-RU" sz="2400" dirty="0">
              <a:ln w="3175" cmpd="sng">
                <a:noFill/>
              </a:ln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836005" y="3720130"/>
            <a:ext cx="8534401" cy="21443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 проекта:</a:t>
            </a:r>
          </a:p>
          <a:p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700" cap="none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Создать игру, которая будет похожа на старниные платформеры.</a:t>
            </a:r>
            <a:endParaRPr lang="ru-RU" sz="2700" cap="none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53544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879965" y="2277208"/>
            <a:ext cx="8534400" cy="3320563"/>
          </a:xfrm>
        </p:spPr>
        <p:txBody>
          <a:bodyPr>
            <a:normAutofit fontScale="92500"/>
          </a:bodyPr>
          <a:lstStyle/>
          <a:p>
            <a:pPr>
              <a:spcBef>
                <a:spcPct val="0"/>
              </a:spcBef>
            </a:pPr>
            <a:r>
              <a:rPr lang="ru-RU" sz="2400" dirty="0" smtClean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400" dirty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главном окне будет меню, </a:t>
            </a:r>
            <a:r>
              <a:rPr lang="ru-RU" sz="2400" dirty="0" smtClean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котором можно будет нажать на 3 кнопки. Первая - это кнопка играть, при нажатие на которую будет запускаться игра с первого уровня. Вторая кнопка – это выбор уровня, где можно будет выбрать уровень. Третья кнопка это кнопка </a:t>
            </a:r>
            <a:r>
              <a:rPr lang="ru-RU" sz="2400" dirty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ru-RU" sz="2400" dirty="0" smtClean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ыход.</a:t>
            </a:r>
          </a:p>
          <a:p>
            <a:pPr>
              <a:spcBef>
                <a:spcPct val="0"/>
              </a:spcBef>
            </a:pPr>
            <a:r>
              <a:rPr lang="ru-RU" sz="2400" dirty="0" smtClean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Передвижение будет осуществляется при нажатие на стрелки. На уровне будут ключи, которые нужны чтобы открыть дверь и взять орех, который означает конец уровня. При нажатие на </a:t>
            </a:r>
            <a:r>
              <a:rPr lang="en-US" sz="2400" dirty="0" smtClean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</a:t>
            </a:r>
            <a:r>
              <a:rPr lang="ru-RU" sz="2400" dirty="0" smtClean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происходит выход на главный экран.</a:t>
            </a:r>
            <a:endParaRPr lang="ru-RU" dirty="0"/>
          </a:p>
          <a:p>
            <a:pPr>
              <a:spcBef>
                <a:spcPct val="0"/>
              </a:spcBef>
            </a:pPr>
            <a:endParaRPr lang="ru-RU" sz="2400" dirty="0" smtClean="0">
              <a:ln w="3175" cmpd="sng">
                <a:noFill/>
              </a:ln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879965" y="503115"/>
            <a:ext cx="8534401" cy="177409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Функционал проекта:</a:t>
            </a:r>
            <a:b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071457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11850" y="228600"/>
            <a:ext cx="8534401" cy="683354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Этапы реализации проекта: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5759" y="993532"/>
            <a:ext cx="8534400" cy="5292968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 </a:t>
            </a:r>
            <a:r>
              <a:rPr lang="ru-RU" sz="9600" dirty="0" smtClean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Друг не знал, во что поиграть.</a:t>
            </a:r>
            <a:endParaRPr lang="ru-RU" sz="9600" dirty="0">
              <a:ln w="3175" cmpd="sng">
                <a:noFill/>
              </a:ln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9600" dirty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2)</a:t>
            </a:r>
            <a:r>
              <a:rPr lang="ru-RU" sz="9600" dirty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9600" dirty="0" smtClean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Мы предложили ему поиграть в старинную игру.</a:t>
            </a:r>
            <a:endParaRPr lang="ru-RU" sz="9600" dirty="0">
              <a:ln w="3175" cmpd="sng">
                <a:noFill/>
              </a:ln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9600" dirty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3) </a:t>
            </a:r>
            <a:r>
              <a:rPr lang="ru-RU" sz="9600" dirty="0" smtClean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Он не знал ни об одной старинной игре.</a:t>
            </a:r>
          </a:p>
          <a:p>
            <a:pPr lvl="0"/>
            <a:r>
              <a:rPr lang="en-US" sz="9600" dirty="0" smtClean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9600" dirty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sz="9600" dirty="0" smtClean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Мы начал искать интересные старинные игры.</a:t>
            </a:r>
          </a:p>
          <a:p>
            <a:pPr lvl="0"/>
            <a:r>
              <a:rPr lang="en-US" sz="9600" dirty="0" smtClean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9600" dirty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sz="9600" dirty="0" smtClean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Решили сделать свою.</a:t>
            </a:r>
            <a:endParaRPr lang="ru-RU" sz="9600" dirty="0">
              <a:ln w="3175" cmpd="sng">
                <a:noFill/>
              </a:ln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9600" dirty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6) </a:t>
            </a:r>
            <a:r>
              <a:rPr lang="ru-RU" sz="9600" dirty="0" smtClean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Нашли картинки для игры.</a:t>
            </a:r>
            <a:endParaRPr lang="ru-RU" sz="9600" dirty="0">
              <a:ln w="3175" cmpd="sng">
                <a:noFill/>
              </a:ln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9600" dirty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7) </a:t>
            </a:r>
            <a:r>
              <a:rPr lang="ru-RU" sz="9600" dirty="0" smtClean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Создали каркас уровня.</a:t>
            </a:r>
            <a:endParaRPr lang="ru-RU" sz="9600" dirty="0">
              <a:ln w="3175" cmpd="sng">
                <a:noFill/>
              </a:ln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9600" dirty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8) </a:t>
            </a:r>
            <a:r>
              <a:rPr lang="ru-RU" sz="9600" dirty="0" smtClean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Создали кнопки и меню.</a:t>
            </a:r>
            <a:endParaRPr lang="ru-RU" sz="9600" dirty="0">
              <a:ln w="3175" cmpd="sng">
                <a:noFill/>
              </a:ln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9600" dirty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9) </a:t>
            </a:r>
            <a:r>
              <a:rPr lang="ru-RU" sz="9600" dirty="0" smtClean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Создали управление.</a:t>
            </a:r>
          </a:p>
          <a:p>
            <a:pPr lvl="0"/>
            <a:r>
              <a:rPr lang="ru-RU" sz="9600" dirty="0" smtClean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10) Протестировали игру.</a:t>
            </a:r>
          </a:p>
          <a:p>
            <a:pPr lvl="0"/>
            <a:r>
              <a:rPr lang="ru-RU" sz="9600" dirty="0" smtClean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11) Исправили баги и недочёты.</a:t>
            </a:r>
          </a:p>
          <a:p>
            <a:r>
              <a:rPr lang="ru-RU" sz="9600" dirty="0" smtClean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12)</a:t>
            </a:r>
            <a:r>
              <a:rPr lang="ru-RU" sz="9600" dirty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Презентация продукта.</a:t>
            </a:r>
          </a:p>
          <a:p>
            <a:pPr lvl="0"/>
            <a:endParaRPr lang="ru-RU" sz="9600" dirty="0">
              <a:ln w="3175" cmpd="sng">
                <a:noFill/>
              </a:ln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054442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03057" y="184639"/>
            <a:ext cx="8534401" cy="131639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Преимущества проекта: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003058" y="2332890"/>
            <a:ext cx="8534400" cy="2634764"/>
          </a:xfrm>
        </p:spPr>
        <p:txBody>
          <a:bodyPr>
            <a:normAutofit/>
          </a:bodyPr>
          <a:lstStyle/>
          <a:p>
            <a:r>
              <a:rPr lang="ru-RU" sz="2400" dirty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Преимущество </a:t>
            </a:r>
            <a:r>
              <a:rPr lang="ru-RU" sz="2400" dirty="0" smtClean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данной игры </a:t>
            </a:r>
            <a:r>
              <a:rPr lang="ru-RU" sz="2400" dirty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том, что </a:t>
            </a:r>
            <a:r>
              <a:rPr lang="ru-RU" sz="2400" dirty="0" smtClean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управление для игрока здесь не сложное, простой и понятный интерфейс и можно насладиться игрой</a:t>
            </a:r>
            <a:r>
              <a:rPr lang="ru-RU" sz="2400" dirty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поностальгировать о старинных играх.</a:t>
            </a:r>
            <a:endParaRPr lang="ru-RU" sz="2400" dirty="0">
              <a:ln w="3175" cmpd="sng">
                <a:noFill/>
              </a:ln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009156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67889" y="1990316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ru-RU" sz="4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СПАСИБО </a:t>
            </a:r>
            <a:r>
              <a:rPr lang="ru-RU" sz="4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 ВНИМАНИЕ!</a:t>
            </a:r>
            <a:endParaRPr lang="ru-RU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79842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178</TotalTime>
  <Words>303</Words>
  <Application>Microsoft Office PowerPoint</Application>
  <PresentationFormat>Широкоэкранный</PresentationFormat>
  <Paragraphs>29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Сектор</vt:lpstr>
      <vt:lpstr>The squirrel's way (Путь белки)</vt:lpstr>
      <vt:lpstr>Проблема: Мы решили сделать этот проект потому, что многие люди пренебрегают и забывают о старинных играх, а некоторые и вообще не знают о их существовании.</vt:lpstr>
      <vt:lpstr>Актуальность проекта:</vt:lpstr>
      <vt:lpstr>Функционал проекта: </vt:lpstr>
      <vt:lpstr>Этапы реализации проекта:</vt:lpstr>
      <vt:lpstr>Преимущества проекта: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Справочник по геометрии</dc:title>
  <dc:creator>KK</dc:creator>
  <cp:lastModifiedBy>KK</cp:lastModifiedBy>
  <cp:revision>17</cp:revision>
  <dcterms:created xsi:type="dcterms:W3CDTF">2023-11-24T11:17:37Z</dcterms:created>
  <dcterms:modified xsi:type="dcterms:W3CDTF">2024-01-19T13:22:46Z</dcterms:modified>
</cp:coreProperties>
</file>